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jpeg"/><Relationship Id="rId12" Type="http://schemas.openxmlformats.org/officeDocument/2006/relationships/image" Target="../media/image-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наслаждаться жизнью: ключевые элементы (Unit 6. What Helps You to Enjoy Yourselves?)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учёбы и досуга — путь к радости и успеху в старших классах.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и социальные вызовы подростков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старшеклассники испытывают давление учёбы и быстро меняющегося общества. Исследования UNICEF и Левада-Центра выявляют рост уровня стресса и влияние цифровизации, что сказывается на их эмоциональном состоянии и восприятии радости.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встречи, обсуждение переживаний и взаимная помощь создают поддержку в сложных ситуациях и усиливают чувство принадлежности.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общения: личные связи как источник поддержки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Стабильные отношения с близкими помогают подросткам снижать стресс и формируют позитивное отношение к жизни.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взаимопонимание и совместные занятия укрепляют самооценку и стимулируют достижение личных и учебных целей.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8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 физическая активность для радости и здоровья
</a:t>
            </a:r>
            <a:endParaRPr lang="en-US" sz="2283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Эндорфины и хорошее настроение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упражнения способствуют выработке эндорфинов, что помогает снизить тревожность и усталость у подростков, создавая ощущение радости.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Командные виды спорта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школьных спортивных командах развивает навыки сотрудничества и ответственности, что позитивно влияет на социальные и психологические аспекты жизни.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Соревнования и личные достижения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и городские турниры стимулируют мотивацию и целеустремлённость, позволяя подросткам ощущать успех и признание.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Хобби, творческие интересы и личностное развитие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Занятия музыкой и изобразительным искусством расширяют творческое мышление и помогают выражать свои эмоции.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и ремесла развивают внимание к деталям и креативность, способствуя формированию индивидуального стиля.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Проектные виды деятельности и конкурсы стимулируют навыки планирования и представления своих идей.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помогает подросткам расслабиться, осознать себя и направить энергию в конструктивное русло.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досуга подростков в России: аналитика 2023 года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досуг занимает значительную часть времени, но спорт и творчество остаются важными компонентами развития.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онлайн-активностей не вытесняет традиционные занятия, обеспечивая разнообразие форм отдыха.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ВЦИОМ, декабрь 2023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700" y="2766500"/>
            <a:ext cx="645900" cy="64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7713" y="2766113"/>
            <a:ext cx="645900" cy="64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41213" y="611145"/>
            <a:ext cx="659700" cy="52776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11125" y="522450"/>
            <a:ext cx="39282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природы и активного отдыха на психическое здоровье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300250" y="2766500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усталости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510800" y="3566400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на свежем воздухе способствует восстановлению сил и снижению усталости у подростков, улучшая их общее самочувствие.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530263" y="2766113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концентрации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4740813" y="3566013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в зелёных зонах улучшают когнитивные способности и внимание, что положительно влияет на успеваемость.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530663" y="552075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социальных навыков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741213" y="1351975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походов и экологических акций помогает сформировать навыки коллективной работы и межличностного общения.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688" y="1245250"/>
            <a:ext cx="1894829" cy="17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511" y="3017425"/>
            <a:ext cx="1894829" cy="1768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искусства и культурной самореализации
</a:t>
            </a:r>
            <a:endParaRPr lang="en-US" sz="2608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Посещение и участие в культурных мероприятиях стимулирует эстетическое восприятие и повышает общий уровень эрудиции среди подростков.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Выставки и фестивали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школьных спектаклях расширяет кругозор и развивает навыки публичных выступлений, помогает выражать эмоции и понимать других.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как школа коммуникации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Самообразование и новые знания как источник вдохновения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иностранных языков и новых предметов расширяет кругозор и развивает аналитические способности подростков.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достижения вызывают гордость и стимулируют дальнейшее развитие и самосовершенствование.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олимпиадах и онлайн-курсах повышает мотивацию и способствует формированию стратегий личностного роста.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515" y="1931425"/>
            <a:ext cx="4385270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источников удовольствия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вклад разных сфер в эмоциональное и физическое благополучие подростков.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Комплексное сочетание источников способствует максимальному уровню удовлетворённости и гармонии жизни.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Аналитический обзор Минпросвещения РФ, 2022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активность и волонтерство как драйвер радости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24400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волонтёрских инициативах развивает эмпатию, помогает подросткам осознать собственную ценность и роль в обществе, что способствует формированию устойчивого чувства удовлетворённости.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4400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Реализация общественно полезных задач помогает подросткам лучше понимать социальные проблемы, развивая критическое мышление и стимулируя стремление к личностному росту.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7905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в социальных проектах укрепляет командное взаимодействие и формирует новые дружеские связи, расширяя круг общения и поддерживая психологическое благополучие.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7905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волонтёрство подростки учатся ответственности и лидерству, что положительно отражается на их самооценке и мотивации, обеспечивая более гармоничное развитие личности.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50142"/>
            <a:ext cx="4212000" cy="16617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5779" y="1250142"/>
            <a:ext cx="4212000" cy="166176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49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музыки в укреплении эмоционального здоровья подростков
</a:t>
            </a:r>
            <a:endParaRPr lang="en-US" sz="2049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115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Сочинение и исполнение собственного музыкального творчества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115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Занятия композицией позволяют выразить индивидуальные чувства и переживания, способствуют развитию творческого мышления и самоидентификации. Это помогает подросткам справляться с эмоциональными трудностями и поддерживает позитивный настрой.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7414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музыкальных концертов и уроков музыки на память и внимание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7414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участие в концертах и анализ музыкальных произведений развивает когнитивные функции, стимулирует концентрацию и улучшает память. Практика показывает, что музыкальное образование способствует эффективной учебной деятельности и эмоциональной стабильности.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85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поиска индивидуальных источников радости
</a:t>
            </a:r>
            <a:endParaRPr lang="en-US" sz="2285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Методика адаптивного выбора досуговых занятий для подростков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учёбы и отдыха: предотвращение выгорания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24400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концентрации на учебе и коротких пауз помогает поддерживать умственную продуктивность и снижать эмоциональное истощение.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37888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тайм-менеджмента и планирование личного времени способствует соблюдению режима и эффективному распределению нагрузки.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4400" y="3693925"/>
            <a:ext cx="8018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Осознанные прогулки и смена активности служат механизмом психологической разгрузки, что повышает общую успеваемость и мотивацию.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технологии: плюсы и минусы онлайн-развлечений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Онлайн-игры и социальные сети развивают цифровые навыки, способствуют установлению новых контактов и расширению социального круга подростков.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Интерактивные медиа повышают когнитивную гибкость и творческое мышление, однако могут приводить к перегрузке информацией и снижению концентрации.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Избыточное увлечение онлайн-развлечениями повышает риск зависимости, что негативно влияет на психоэмоциональное состояние и социальное взаимодействие.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навыков цифровой гигиены и самоконтроля необходимы для безопасного и рационального использования технологий в досуге.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688" y="1245250"/>
            <a:ext cx="1894829" cy="17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511" y="1245250"/>
            <a:ext cx="1894829" cy="1768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925" y="3018330"/>
            <a:ext cx="1896000" cy="176639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9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и экскурсии: расширение горизонтов и социализация
</a:t>
            </a:r>
            <a:endParaRPr lang="en-US" sz="2009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знакомят с региональными традициями, кухней и языковыми особенностями, расширяют кругозор и стимулируют интерес к изучению иностранных языков через практику общения.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в другие города и регионы: новые впечатления и знакомства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418150" y="1874750"/>
            <a:ext cx="20499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Посещение исторических и культурных памятников помогает подросткам лучше понять отечественное и мировое наследие. Это способствует развитию исторического мышления и укреплению общих знаний.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2418301" y="1341025"/>
            <a:ext cx="20499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школьные экскурсии как средство углубления знаний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впечатления и активное взаимодействие в поездках способствуют развитию коммуникативных навыков, доверия и умению работать в команде, что ценно для личностного роста.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Групповые поездки как способ укрепления дружбы и командного духа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кулинарными достижениями повышает самооценку и создает атмосферу поддержки, укрепляя эмоциональное благополучие подростков.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Кулинария как источник удовольствия и взаимопонимания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готовка способствует укреплению доверия и дружеских связей, а также формирует умение работать в коллективе и разделять ответственность.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с рецептами развивают творческие способности и креативное мышление, предлагая новые подходы к привычным занятиям.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управления стрессом у подростков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24400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Дыхательные упражнения помогают быстро снизить уровень тревожности и восстановить эмоциональное равновесие в сложных ситуациях.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4400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Ведение дневника благодарности стимулирует позитивное восприятие жизни и способствует устойчивости к стрессовым факторам.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7905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mindfulness и йога способствуют развитию осознанности и укрепляют психическое здоровье через регулярные занятия и расслабление.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7905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Ежедневное применение этих методов снижает агрессивность и улучшает общее самочувствие подростков, что подтверждают исследования ВОЗ.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полезных привычек: вклад в счастье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и достаточный сон играет ключевую роль в поддержании энергетики и психического здоровья подростков.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физической активности способствует профилактике заболеваний и формирует положительный образ жизни в сообществе.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 обеспечивает организм необходимыми веществами, влияя на настроение и когнитивные функции.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гармоничного образа жизни для радости и успеха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учёбы, досуга, личностного развития и социальных связей формирует основу для счастливого подросткового периода и закладывает прочный фундамент для дальнейшего роста.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2026-05-07T06:43:16Z</dcterms:created>
  <dcterms:modified xsi:type="dcterms:W3CDTF">2026-05-07T06:43:16Z</dcterms:modified>
</cp:coreProperties>
</file>