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особенности и правила создания неформальных писем для личного общения.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 «Пишем неформальное письмо» и ключевые вопросы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Неформальная переписка появилась как личное рукописное общение, став основой дружеских и семейных связей. Сегодня она адаптируется к цифровым платформам, сохраняя традиционные особенности стиля и структуры писем.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и современная актуальность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цели неформальных писем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благодарности и поздравления служат для укрепления социальных связей и проявления внимания к важным событиям собеседника.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Приглашения и поддержка помогают организовать встречи и оказывают эмоциональную поддержку в трудных жизненных ситуациях, способствуя взаимопониманию.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личных впечатлений и новостей позволяет поддерживать близкие отношения с друзьями и родственниками, создавая доверительную атмосферу общения.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 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начинается с указания даты и обращения к адресату. Типичными считаются фразы «Hi John!» или «Dear Anna,» — они задают дружелюбный тон и ориентируют читателя.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излагаются новости, мысли и вопросы. Обычно текст разделён на абзацы для удобства чтения и логического построения информации.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и подпись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заканчивается тёплыми пожеланиями, планами и выражением благодарности, после чего следует личная подпись, что подчёркивает искренность и дружелюбие автора.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структура неформального письма
</a:t>
            </a:r>
            <a:endParaRPr lang="en-US" sz="2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стиль неформального письма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предложения и употребление персональных местоимений делают письмо более личным и доступным для восприятия.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вставки, шутки и юмор помогают выразить настроение и сблизить собеседников, создавая атмосферу живого диалога.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разговорные выражения и сокращения, такие как I’m, don’t, которые придают текству непринуждённость и динамичность.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цифровом формате часто добавляются эмодзи и нестандартная пунктуация, что способствует передаче эмоций и интонаций.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письма: приветственные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«How are you?», «I’m glad to write you again!» или «Hope you’re doing well.» помогают установить тёплый контакт и привлечь внимание адресата с первых строк.
</a:t>
            </a:r>
            <a:endParaRPr lang="en-US" sz="1096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письма: прощальные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окончания текста часто используют «Write back soon!», «Hugs!», «See you!», «Looking forward to your reply!». Они создают дружескую атмосферу и поощряют обратную связь.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 начала и завершения письма
</a:t>
            </a:r>
            <a:endParaRPr lang="en-US" sz="2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в неформальной переписке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по имени, внимание к интересам собеседника и тактичное выражение эмоций усиливают взаимопонимание и доверие.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проявлять уважение и доброжелательность, быть искренним и честным в выражениях, сохраняя позитивный настрой в общении.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избегать резких высказываний и обидных замечаний, уместно выражать благодарность, извинения и сочувствие при необходимости.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неформального и официального письма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по обращению, стилю, цели и структуре письма отражают разные коммуникативные задачи и аудиторию.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Неформальное письмо поддерживает личные отношения, официальное — профессиональные коммуникации.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английского языка и методические материалы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 каникулы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описывают свои предстоящие путешествия или отдых, делясь ожиданиями и целями отпуска.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от фильма или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содержат личные отзывы и эмоции, вызываемые произведениями искусства, что развивает навыки выразительного письма.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и хобби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 событиях из учебы и увлечениях помогают выработать умение делиться повседневными подробностями и поддерживать разговор.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темы неформальных писем на уроках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написании неформальных писем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написанный без абзацев, тяжело воспринимается и теряет логическую структуру, что затрудняет понимание.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личного приветствия или подписи снижает чувство индивидуального контакта и делает письмо безличным.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либо слишком формального, либо жаргонного языка несоответственно стилю и путает адресата.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ошибки, особенно в временах и согласовании, а также пропуск вежливых выражений нарушают читабельность текста.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написания неформального письма на английском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темы и адресата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цель письма и выберите получателя, чтобы адаптировать тон и содержание под конкретного человека и ситуацию.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52478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приветствия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дружеское обращение, соответствующее близости отношений, например, «Hi Emma!» или «Dear Mike!».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28967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Изложите новости, мысли и вопросы последовательно, делайте текст живым, добавляя эмоции и детали.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500862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подпись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письмо тёплыми пожеланиями, прощальными фразами и подписью, проявляя уважение и дружелюбие.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272769" y="2427825"/>
            <a:ext cx="16911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 проверьте орфографию, грамматику и стиль, чтобы письмо было понятным и соответствовало неформальному тону.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04" y="2926525"/>
            <a:ext cx="1405200" cy="2116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645" y="2926525"/>
            <a:ext cx="2114133" cy="211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25077" y="2934249"/>
            <a:ext cx="2113652" cy="21074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9322" y="2926525"/>
            <a:ext cx="1409422" cy="211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775850" y="1640250"/>
            <a:ext cx="1252929" cy="1125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Поздравительные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для выражения теплых слов по праздникам и важным событиям. Обычно содержат поздравления, пожелания успехов и личные обращения, создавая атмосферу радости и поддержки.
</a:t>
            </a:r>
            <a:endParaRPr lang="en-US" sz="816" dirty="0"/>
          </a:p>
        </p:txBody>
      </p:sp>
      <p:sp>
        <p:nvSpPr>
          <p:cNvPr id="16" name="Text 2"/>
          <p:cNvSpPr txBox="1"/>
          <p:nvPr/>
        </p:nvSpPr>
        <p:spPr>
          <a:xfrm>
            <a:off x="2199500" y="1640250"/>
            <a:ext cx="1906464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Благодарственные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Выражают признательность за помощь или подарок. В таких письмах важно подчеркнуть искренность и конкретику, чтобы вызвать ответную благодарность.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5019850" y="1640250"/>
            <a:ext cx="1888246" cy="11223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Письма-просьбы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обращения с просьбой о помощи или совете. Важно сохранять вежливость и чётко формулировать запрос, избегая давления на адресата.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7102600" y="1640250"/>
            <a:ext cx="1287087" cy="12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с рассказом о событии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поделиться впечатлениями или новостями. Такой тип письма включает описание деталей и выражение личных эмоций, что усиливает эмоциональный контакт.
</a:t>
            </a:r>
            <a:endParaRPr lang="en-US" sz="880" dirty="0"/>
          </a:p>
        </p:txBody>
      </p:sp>
      <p:sp>
        <p:nvSpPr>
          <p:cNvPr id="19" name="Text 5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неформальных писем: подвиды и функционал
</a:t>
            </a:r>
            <a:endParaRPr lang="en-US" sz="2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форм: от бумажных писем к цифровой переписке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подростки преимущественно используют мобильные приложения, такие как WhatsApp, VK и Telegram, которые обеспечивают удобство и оперативность сообщений.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быстрый формат, сохраняется привычный дружеский тон и обращение к собеседнику, поддерживающие личностный контакт в цифровом пространстве.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классических бумажных писем к электронной почте и мессенджерам упростил и ускорил процесс общения, сохраняя основные ритуалы приветствия и прощания.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восклицательных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'!' передаёт эмоции и энтузиазм, делая текст живее. Такие знаки усиливают выразительность и помогают передать настроение автора.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Многоточия для создания интриги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краткими фразами многоточия (...) обозначают задумчивость, паузу или недосказанность, придавая письму естественность и разговорный стиль.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и смайлы в переписке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😊, 😂 и других символов помогает визуально выразить чувства и облегчает понимание интонации, создавая атмосферу дружеского общения.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оформление: интонация, эмодзи и знаки препинания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писем для друзей и членов семьи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часто присутствуют подробные рассказы о совместных событиях и повседневной жизни, что способствует поддержанию близких отношений.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неформальные шутки и вопросы о делах, что отражает живое общение и взаимную заботу между близкими людьми.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обращения и тёплые воспоминания создают доверительную атмосферу, укрепляющую эмоциональную связь между собеседниками.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распространённость каналов неформального общения среди старшеклассников
</a:t>
            </a:r>
            <a:endParaRPr lang="en-US" sz="162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показал, что большинство школьников предпочитают быстрые мобильные приложения для коммуникации, что отражает современные тенденции цифровизации.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мессенджеры доминируют, классические бумажные письма остаются редкостью, сохраняясь главным образом в образовательных ситуациях.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московских школьников, 2022 год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сделать неформальное письмо интересным и содержательным
</a:t>
            </a:r>
            <a:endParaRPr lang="en-US" sz="2080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юмор, лёгкие шутки и индивидуальные обороты, чтобы подчеркнуть уникальность вашего общения.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Обращайтесь к актуальным событиям и задавайте вопросы, стимулируя диалог и проявляя интерес к мнению собеседника.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Включайте яркие описания происшествий и деталей, чтобы письмо выглядело живым и привлекало внимание адресата.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Добавляйте личные размышления и цитаты, что повышает глубину письма и способствует взаимопониманию.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грамматики и орфографии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 прочитайте текст, исправьте ошибки и опечатки. Грамотность формирует положительное впечатление и облегчает понимание письма.
</a:t>
            </a:r>
            <a:endParaRPr lang="en-US" sz="1096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адекватности стиля и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Убедитесь, что тон неформальный и дружелюбный, письмо содержит приветствие и подпись, текст логичен и легко читается.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редактированию письма перед отправкой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неформального письма для подростков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развитию эмпатии и навыков письменной речи на английском благодаря выражению эмоций и переживаний.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формировать устойчивые дружеские отношения через регулярный обмен мыслями и поддержкой в письмах.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Тренирует грамотность и коммуникативные компетенции, необходимые для успешного общения и саморазвития.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значимость неформального письма в образовании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Неформальное письмо — ключевой элемент общения и развития подростков, интегрирующий языковые знания с личностным ростом и социальным взаимодействием.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2026-05-07T19:10:24Z</dcterms:created>
  <dcterms:modified xsi:type="dcterms:W3CDTF">2026-05-07T19:10:24Z</dcterms:modified>
</cp:coreProperties>
</file>