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изменчивость: от биологии к мышлению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наследуются, меняются и помогают думать по-новому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похожи, но не одинаковы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похожи на родителей, но не повторяем их полностью: различаются рост, внешность, привычки и способности. Биология объясняет это наследственностью и изменчивостью, а мышление — умением сравнивать, замечать различия и искать новые решения.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помогают понять, как устроен вид и чем его представители похожи друг на друга.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наследственных признака легко увидеть уже на примерах человека, растения и животного.
</a:t>
            </a:r>
            <a:endParaRPr lang="en-US" sz="23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как инструкции в ДНК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в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 — это участки ДНК, в которых записаны инструкции для построения и работы организма. Они определяют, какие признаки могут проявиться и в каких пределах.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имеет общий набор генов, поэтому его представители похожи. Но небольшие различия в ДНК делают особей непохожими друг на друга.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рецептов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удобно представить как большую книгу рецептов: в ней есть множество «рецептов» для разных признаков, а их сочетание создаёт уникальный организм.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наследственных признаков нужна, чтобы потомство сохраняло строение и особенности вида. Без этого живым организмам было бы трудно приспосабливаться к привычной среде.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наследственности — сохранить полезные признаки от поколения к поколению.
</a:t>
            </a:r>
            <a:endParaRPr lang="en-US" sz="22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изменчивости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проявляется по-разному: одни различия связаны с генами, другие — с условиями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закрепляется через гены, а ненаследственная отражает влияние среды и обычно не передаётся потомкам.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изменчивость: мутации и комбинации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Изменения в ДНК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 — это изменения в ДНК. Они могут возникать случайно и менять признаки организма, например окраску, устойчивость к болезням или особенности роста.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гены родителей соединяются по-новому, у потомков появляются новые сочетания признаков. Именно поэтому братья, сёстры и даже детёныши одного помёта не одинаковы.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Нейтральные и полезные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наследственных изменений не даёт заметного эффекта, но некоторые оказываются полезными. Тогда организм получает преимущество в конкретных условиях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Основа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наследственная изменчивость создаёт разнообразие внутри вида. Без неё отбору было бы не из чего выбирать лучшие варианты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изменчивость: влияние среды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температура, питание и нагрузка влияют на то, как проявляются признаки. Поэтому одинаковые по наследству организмы могут заметно отличаться внешне и по силе.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на ярком свету листья обычно развиваются иначе, чем в тени: они могут быть крупнее и зеленее, а в тени — вытягиваться.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людей питание и тренировки меняют мышцы, выносливость и осанку. Эти изменения связаны не с новыми генами, а с воздействием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реакции: пределы изменчивости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задаёт возможные пределы признака, но сам по себе ещё не определяет точное значение.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признака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признак становится видимым в реальной жизни — например, в росте, массе, окраске или развитии отдельных частей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воздействует на организм и сдвигает проявление признака в пределах этих границ: питания, света, температуры и нагрузки.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организма не остаются одинаковыми при разных условиях: изменчивость помогает найти подходящий вариант и пережить перемены среды.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пути, по которым признаки могут изменяться в популяции.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логика отбора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различия между особями становятся преимуществом или недостатком в конкретных условиях жизни.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базовых процесса помогают человеку понимать мир: сравнение и представление возможного. Они лежат в основе выбора действия, решения задачи и прогнозирования последствий.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вывод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процесса лежат в основе мышления и воображения.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моделирует варианты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мысленный черновик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собирает конструктор и заранее пробует в голове несколько вариантов моста. Один кажется слишком длинным, другой — хрупким, третий выдерживает нагрузку. Так мозг отбрасывает неудачные решения ещё до действия и экономит время на проверке.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риска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решает задачу по естествознанию и представляет, что случится, если убрать свет, воду или тепло. Она сравнивает варианты и замечает, какой из них меняет рост сильнее. Внутренняя модель помогает увидеть невидимые связи между причиной и результатом.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мыслят учёные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движутся от факта к объяснению и затем проверяют его опытами, измерениями или наблюдением в природе.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одинаковых растений разница возникла из-за освещения, а не из-за генов. Такой пример показывает, как среда меняет внешний вид и рост живого организма.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условий среды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растения в разных условиях могут выглядеть по-разному.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помогают быстро определить природу признака: наследуется ли он, зависит ли от среды и встречается ли у разных организмов в похожем виде.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самопроверки на уроке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отличить наследственное от приобретённого.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адаптацию для необычной среды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против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ветреной планете выживут низкие растения с гибкими стеблями и плотной поверхностью листьев. Такая форма уменьшает риск повреждений и помогает удерживать влагу, когда ночью резко холодает и воздух становится сухим.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для редкого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в холодные ночи может иметь густое покрытие, запас жира и широкие лапы. Если солнце появляется редко, ему важно быстро накапливать тепло и прятаться от ветра в укрытиях или под камнями.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наследственное и приобретённое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признак по трём вопросам: передаётся ли он по наследству, зависит ли от условий и одинаково ли проявляется у разных людей, животных и растений.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задаются генами, а приобретённые чаще связаны с условиями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признаков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пройти три шага: придумать вариант, выбрать лучший и проверить его в деле. Поэтому новые идеи в науке и технике сначала рождаются в голове, а потом проходят испытание опытом.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вывод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превращают воображение в полезное решение.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природа, изменения и мысль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даёт общий план, изменчивость — разнообразие, а мышление помогает понять, как использовать это разнообразие. Когда мы сравниваем, представляем и проверяем, то учимся находить лучший путь.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2026-07-26T03:40:24Z</dcterms:created>
  <dcterms:modified xsi:type="dcterms:W3CDTF">2026-07-26T03:40:24Z</dcterms:modified>
</cp:coreProperties>
</file>