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числительное: что оно обозначает и где встречается в речи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помогает точно назвать число, порядок и долю.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числительное на уроках русского языка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нужны в заданиях, датах, расписании и ответах. Они помогают правильно связывать слова в предложении, не путать цифры и слова и уверенно писать тексты без ошибок.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3538" y="1898603"/>
            <a:ext cx="197325" cy="26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01753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16019"/>
            <a:ext cx="256800" cy="2282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16007"/>
            <a:ext cx="256800" cy="2282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имя числительное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предметов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может называть, сколько предметов или людей имеется в виду: два карандаша, семь тетрадей, двадцать учеников. Оно помогает говорить точно и без лишних слов.
</a:t>
            </a:r>
            <a:endParaRPr lang="en-US" sz="1222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при счёте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показывает, какой предмет стоит по счёту: второй урок, пятый этаж, десятая страница. Такое значение особенно важно, когда нужно определить место или последовательность.
</a:t>
            </a:r>
            <a:endParaRPr lang="en-US" sz="1213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целого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числительные называют не целое число, а его часть: одна вторая, три пятых, четверть круга. Так можно точно описать долю, которую нужно сравнить или измерить.
</a:t>
            </a:r>
            <a:endParaRPr lang="en-US" sz="1222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разряды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значению числительные делятся на несколько разрядов. Каждый из них употребляется по-своему и помогает выбрать нужную форму слова рядом с существительным в речи и на письме.
</a:t>
            </a:r>
            <a:endParaRPr lang="en-US" sz="121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числительных по значению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числительного зависит от того, что именно оно обозначает: количество, порядок, целое как группу или часть целого.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числительного определяет его разряд, а разряд — как слово употребляется с существительным.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числительные чаще всего встречаются в жизни школьника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речи и учебным ситуациям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особенно часто появляются в повседневных школьных ситуациях, где нужна точность и короткая запись.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числительные нужны для времени и возраста; реже — для дробей и специальных учебных записей.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число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называют, сколько предметов есть в наличии: один, три, восемь, сорок. Они отвечают на вопрос сколько? и обычно связаны с существительным, которое уточняет предмет счёта.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один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Числительное один изменяется по роду: один дом, одна книга, одно окно. Это удобно помнить, потому что в речи оно подстраивается под существительное, к которому относится.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количественного числительного существительное часто ставится в особой форме. Важнее всего заметить, что рядом с числом слово может звучать не так, как в обычном предложении.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связь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помогают точно передавать сведения: сколько тетрадей, сколько минут, сколько человек. Без них трудно ясно ответить на вопросы о количестве и числе.
</a:t>
            </a:r>
            <a:endParaRPr lang="en-US" sz="10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сложные и составные числительные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435350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числительные состоят из одного слова: пять, семь, десять. Их легко узнать по краткой форме, и они обычно не вызывают трудностей при чтении и записи.
</a:t>
            </a:r>
            <a:endParaRPr lang="en-US" sz="1222" dirty="0"/>
          </a:p>
        </p:txBody>
      </p:sp>
      <p:sp>
        <p:nvSpPr>
          <p:cNvPr id="11" name="Text 3"/>
          <p:cNvSpPr txBox="1"/>
          <p:nvPr/>
        </p:nvSpPr>
        <p:spPr>
          <a:xfrm>
            <a:off x="6144142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состоят из нескольких слов: тридцать два, двести сорок шесть, одна тысяча восемь. Каждое слово в них сохраняется отдельно и требует внимания при записи.
</a:t>
            </a:r>
            <a:endParaRPr lang="en-US" sz="1222" dirty="0"/>
          </a:p>
        </p:txBody>
      </p:sp>
      <p:sp>
        <p:nvSpPr>
          <p:cNvPr id="12" name="Text 4"/>
          <p:cNvSpPr txBox="1"/>
          <p:nvPr/>
        </p:nvSpPr>
        <p:spPr>
          <a:xfrm>
            <a:off x="3208974" y="1435353"/>
            <a:ext cx="2726100" cy="13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 пишутся слитно и включают две части в одном слове: пятнадцать, семьдесят, девятьсот. При письме важно не разделять их на отдельные слова.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Обозначают 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называют место предмета при счёте: первый, второй, восьмой, сороковой. Они отвечают на вопрос который? и помогают точно указать последовательность.
</a:t>
            </a:r>
            <a:endParaRPr lang="en-US" sz="105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Согласуются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5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числительные изменяются вместе с существительным по роду, числу и падежу: первый день, первая страница, первое задание. Поэтому их форма зависит от соседнего слова.
</a:t>
            </a:r>
            <a:endParaRPr lang="en-US" sz="1020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 названиях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Порядковые числительные нередко используются в названиях уроков, этажей, мест в ряду и дат. В школьной жизни они нужны почти каждый день и в устной, и в письменной речи.
</a:t>
            </a:r>
            <a:endParaRPr lang="en-US" sz="1025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для дат и номеров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указать число месяца, место в соревновании или номер кабинета, именно порядковое числительное помогает выразить информацию кратко, понятно и без двусмысленности.
</a:t>
            </a:r>
            <a:endParaRPr lang="en-US" sz="105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разряд числительного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 разряд по значению, вопросу и связи с существительным.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числительные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числительных свои формы, поэтому важно запоминать их по группам и замечать, как они меняются в речи.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числительных нет одной общей модели склонения: формы нужно запоминать и проверять по разряду.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правильно строить сочетания в устной и письменной речи и избегать ошибок в согласовании.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152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2–4
</a:t>
            </a:r>
            <a:endParaRPr lang="en-US" sz="6152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938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числительных существительное чаще ставится в родительном падеже единственного числа
</a:t>
            </a:r>
            <a:endParaRPr lang="en-US" sz="193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числительных по падежам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грамматика русского языка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числительные имеют особые формы, поэтому при склонении важно проверять каждое слово, а не полагаться на общую схему.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число по строению, тем меньше у него форм; некоторые слова изменяются особенно непредсказуемо.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Правописание числительных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знак в середине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числительных мягкий знак пишется внутри слова или в конце: восемь, восемнадцать, пятьдесят, шестьдесят. Он помогает сохранить правильное звучание и написание слова.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числительные, образованные как одно слово, пишутся слитно: пятнадцать, семьдесят, девятьсот. При письме важно не разделять их пробелом и не переносить по частям.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Раздельное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числительные состоят из нескольких слов и пишутся раздельно: тридцать два, сто двадцать пять. Каждое слово в их составе нужно проверять отдельно.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Цифры и 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датах, заданиях и документах нужно различать запись цифрами и словами. Это особенно важно там, где неверное написание может изменить смысл сообщения.
</a:t>
            </a:r>
            <a:endParaRPr lang="en-US" sz="11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ситуации, где числительные встречаются каждый день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по расписанию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смотрит на часы и видит точное время начала урока. В расписании рядом с предметом стоит номер кабинета, а в дневнике — дата и порядковый номер урока. Такие записи помогают быстро ориентироваться в школьном дне.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на полях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тетради дата записывается словами или цифрами, и от этого зависит точность оформления. Когда нужно назвать день недели, месяц или число, числительное делает запись понятной и аккуратной. Это особенно важно в работах и проверочных заданиях.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Номер на странице и в журнале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учебнике числительные встречаются в номерах страниц, параграфов и упражнений. В электронном журнале они показывают оценки, номера заданий и время сдачи работы. Без них школьная информация стала бы менее точной.
</a:t>
            </a:r>
            <a:endParaRPr lang="en-US" sz="107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выполнить разбор числительного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школьной грамматике и помогает не пропустить важный признак слова.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3966" y="1245463"/>
            <a:ext cx="277500" cy="27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74719" y="2368263"/>
            <a:ext cx="248850" cy="28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420" y="3497962"/>
            <a:ext cx="277500" cy="277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употреблении числительных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3138270" y="1196163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форма существительного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числительных два, три, четыре существительное должно стоять в нужной форме. Ошибка в окончании сразу делает сочетание неграмотным и заметно нарушает норму.
</a:t>
            </a:r>
            <a:endParaRPr lang="en-US" sz="1073" dirty="0"/>
          </a:p>
        </p:txBody>
      </p:sp>
      <p:sp>
        <p:nvSpPr>
          <p:cNvPr id="12" name="Text 3"/>
          <p:cNvSpPr txBox="1"/>
          <p:nvPr/>
        </p:nvSpPr>
        <p:spPr>
          <a:xfrm>
            <a:off x="2050500" y="2322417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датах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датах часто забывают, что числительное нужно писать в нужном падеже. Если речь идёт о дне месяца, важна точная форма: восьмого марта, а не восемь марта.
</a:t>
            </a:r>
            <a:endParaRPr lang="en-US" sz="1113" dirty="0"/>
          </a:p>
        </p:txBody>
      </p:sp>
      <p:sp>
        <p:nvSpPr>
          <p:cNvPr id="13" name="Text 4"/>
          <p:cNvSpPr txBox="1"/>
          <p:nvPr/>
        </p:nvSpPr>
        <p:spPr>
          <a:xfrm>
            <a:off x="956125" y="3448672"/>
            <a:ext cx="30072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формы без проверки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и составные числительные требуют внимания к каждой части слова. Если не проверить написание целиком, легко пропустить ошибку в середине или на конце слова.
</a:t>
            </a:r>
            <a:endParaRPr lang="en-US" sz="10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различаются разряды числительных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помогают выбрать не только правильную форму, но и подходящее сочетание с существительным в конкретной фразе.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Количественные числительные наиболее универсальны, а остальные разряды требуют более точного выбора формы и контекста.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в точных данных и учебных предметах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26825" y="1131674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 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математике числительные помогают записывать числа, дроби и результаты вычислений. Они делают условие задачи точным, а ответ — понятным и проверяемым.
</a:t>
            </a:r>
            <a:endParaRPr lang="en-US" sz="984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1913362"/>
            <a:ext cx="38094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истории и географии числительные обозначают даты, века, расстояния, высоты и население. Без них невозможно точно передать факты и сравнить данные.
</a:t>
            </a:r>
            <a:endParaRPr lang="en-US" sz="984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2694921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соревнования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спорте числительные показывают счёт, место и время. Они помогают быстро понять результат игры, забега или выступления и не перепутать важные сведения.
</a:t>
            </a:r>
            <a:endParaRPr lang="en-US" sz="1022" dirty="0"/>
          </a:p>
        </p:txBody>
      </p:sp>
      <p:sp>
        <p:nvSpPr>
          <p:cNvPr id="13" name="Text 5"/>
          <p:cNvSpPr txBox="1"/>
          <p:nvPr/>
        </p:nvSpPr>
        <p:spPr>
          <a:xfrm>
            <a:off x="826825" y="3527644"/>
            <a:ext cx="38094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и расписание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информатике и школьном расписании числительные указывают номера кабинетов, уроков, файлов и заданий. Такая запись экономит время и снижает риск ошибки.
</a:t>
            </a:r>
            <a:endParaRPr lang="en-US" sz="10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числительных в речи шестиклассника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одно и то же слово по смыслу связано с разными разрядами числительных и разными грамматическими признаками.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словосочетания помогает определить разряд числительного, а значит, и его грамматические признаки.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школьной практики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числительное: точность в словах и числах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числительное помогает точно называть количество, порядок и доли. Если уметь определять его разряд, форму и связь с существительным, речь становится грамотной и ясной.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2026-05-28T08:29:32Z</dcterms:created>
  <dcterms:modified xsi:type="dcterms:W3CDTF">2026-05-28T08:29:32Z</dcterms:modified>
</cp:coreProperties>
</file>