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Круглые черви: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круглых червей в природе и их значимость.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круглых червей: от истории к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впервые описаны в XVIII веке и сегодня представляют важный объект в медицине, экологии и биологии, влияя на здоровье человека и сельское хозяйство.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тела круглых червей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нематод цилиндрической формы, симметрично и несегментированно, покрыто плотной кожей, что обеспечивает эластичность и защиту.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Кожно-мускульный мешок состоит из трёх мышечных слоёв, которые участвуют в движении и защитных функциях.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располагается первичная полость тела — псевдоцель, а размер варьирует от долей миллиметра до нескольких метров.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признаки круглых червей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и тело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покрыто упругой и нерастяжимой кутикулой, защищающей от внешних воздействий и высыхания. Конечности и сегменты отсутствуют, форма однородная.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концах тела находятся простые органы чувств — механорецепторы в виде бугорков и папилл, а также иногда светочувствительные клетки для ориентировки в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широко распространены в почве, где участвуют в разложении органики и поддержании плодородия.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круглых червей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пресных и морских водах обитают виды, адаптированные к водной среде, являясь частью пищевых цепей.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круглые черви живут внутри животных, включая млекопитающих и птиц, а также растений.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сильно зависит от условий среды, что отражает их разнообразные адаптации.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2681667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2681667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2681667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2681667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 человеческая
</a:t>
            </a:r>
            <a:pPr algn="l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распространённых паразитов человека, вызывающий заболевание аскаридоз. Размер до 30 см, живёт в кишечнике, нарушая пищеварение и здоровье хозяина.
</a:t>
            </a:r>
            <a:endParaRPr lang="en-US" sz="935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паразит, вызывающий энтеробиоз, часто встречается у детей. Характеризуется ночной активностью и специфическим циклом размножения.
</a:t>
            </a:r>
            <a:endParaRPr lang="en-US" sz="941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Трихинелла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мышц, который заражает человека при употреблении плохо термически обработанного мяса. Может привести к серьёзным заболеваниям и осложнениям.
</a:t>
            </a:r>
            <a:endParaRPr lang="en-US" sz="941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Caenorhabditis elegans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Свободноживущая нематода, используемая как модель в генетических и биологических исследованиях благодаря простоте строения и прозрачности тела.
</a:t>
            </a:r>
            <a:endParaRPr lang="en-US" sz="941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и представители круглых червей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8906" y="1835776"/>
            <a:ext cx="4135544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паразитических и свободноживущих круглых червей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паразитических и свободноживущих нематод по питанию, среде обитания и морфологии.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способствуют адаптации к различным условиям и обеспечивают выживание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пищеварительной системы круглых червей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начинается с ротового отверстия и продолжается мускулистой глоткой, способной эффективно засасывать пищу.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присутствует сквозного типа с анальным отверстием, что отличает круглых червей от плоских своих родственников.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паразитических видов пищеварение часто упрощено из-за питания за счёт хозяина, но функционирует достаточно для выживания.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человеческой аскариды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Ascaris lumbricoides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круглых червей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круглых червей наблюдается в почвенных экосистемах благодаря обилию питания и укрытий.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видов в почве говорит о их важной роли в разложении органики и питательных циклах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ФАО и современные учебники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круглых червей включает окологлоточное нервное кольцо, от которого отходят продольные нервные стволы, обеспечивающие координацию движений и реагирование на внешние раздражители.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у круглых червей развиты слабо и представлены осязательными бугорками и хеморецепторами, позволяющими ощущать химический состав окружающей среды и физические контакты.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Продольные нервные стволы соединяются между собой перемычками, образуя простую сеть, которая отвечает за передачу сигналов и координацию жизненно важных функций организма.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имеют светочувствительные клетки, реагирующие на изменения освещения, что помогает ориентироваться и избегать вредных условий.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круглых червей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выделительная система круглых червей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осуществляют дыхание через поверхность тела — кожное дыхание обеспечивает газообмен без специализированных органов, благодаря тонкой кутикуле и высокой влажности среды.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состоит из канальцев, известных как 'шестиклеточная система', которые собирают продукты обмена и выводят их наружу через особые поры на теле.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играет важную роль в поддержании водно-солевого баланса, что особенно важно для паразитических видов, обитающих в различных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аскаридоза и последствия для здоровья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к инфекциям дети из сельских и малоразвитых регионов с недостаточным уровнем санитарии и медицинского обслуживания.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заболеваемость аскаридозом в Азии и Африке связана с неблагоприятными санитарными условиями и ограниченным доступом к профилактическим средствам.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2022
</a:t>
            </a:r>
            <a:endParaRPr lang="en-US" sz="9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Аскарида, острица и трихинелла вызывают заболевания у человека и животных, влияя на здоровье и снижая жизнеспособность хозяев, что отражается на экосистемах и экономике сельского хозяйства.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способствует развитию адаптаций, стимулируя эволюцию и изменение структуры популяций, а массовые вспышки аскаридоза среди детей демонстрируют значимость этой проблемы.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у круглых червей: примеры и биологическое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2097743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15380"/>
            <a:ext cx="342803" cy="30471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активно разлагают органические остатки, ускоряя процесс минерализации и способствуя естественному круговороту веществ в экосистемах.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Двигаясь в почве, нематоды способствуют аэрации и рыхлению, что повышает её плодородие и благоприятствует росту растений.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служат пищей для многих мелких животных, включая членистоногих и рыб, играя важную роль в пищевых цепях.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и их роль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Галловая нематода – угроза для корней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Галловая нематода паразитирует на корнях многих сельскохозяйственных культур, вызывая образование галлов и снижая продуктивность урожая. Борьба с ней требует комплексного подхода и своевременных мер.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потери от паразитических нематод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заражают животных, что приводит к ухудшению их здоровья, снижению продуктивности и значительным экономическим убыткам для фермеров.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борьба с вредителями с помощью нематод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нематод используются как биоконтролёры для борьбы с вредителями растений, снижая применение химических пестицидов и улучшая экологическую обстановку.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круглых червей для сельского хозяйства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заболевания, вызываемые круглыми червями, включают аскаридоз, энтеробиоз и трихинеллёз, поражающие различные органы и систем организма человека.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человека: заболевания и меры профилактики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происходит через загрязнённые руки, немытые овощи и ягоды, некипячёную воду, а также недостаточно термически обработанное мясо, особенно при трихинеллёзе.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необходимо соблюдать личную гигиену, мыть руки перед едой и после улицы, тщательно мыть и обрабатывать продукты питания.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Санитарный контроль, улучшение условий проживания и информирование населения играют ключевую роль в снижении заболеваемости паразитарными инфекциями.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Caenorhabditis elegans — модельный объект биологии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Caenorhabditis elegans — свободноживущая нематода с простым строением и прозрачным телом, что облегчает наблюдение за клеточными процессами и развитием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используется для изучения генетики, развития и программируемой смерти клеток; за исследования C. elegans были присуждены три Нобелевские премии в начале XXI века.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экономическая роль круглых червей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черви участвуют в разложении органических веществ, поддерживая баланс экосистем и способствуя обновлению почвенного слоя.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оказывают значительное влияние на здоровье животных и урожайность, что напрямую отражается на экономике сельского хозяйства.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борьба с вредителями среди нематод являются неотъемлемой частью современных агротехнологий и охраны здоровья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круглых червей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круглых червей раскрывает ключевые аспекты биологии, медицины и сельского хозяйства, помогая предотвращать болезни, сохранять урожаи и углублять знания о живой природе.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2026-05-08T01:45:17Z</dcterms:created>
  <dcterms:modified xsi:type="dcterms:W3CDTF">2026-05-08T01:45:17Z</dcterms:modified>
</cp:coreProperties>
</file>