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 в геометрии 7 класса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построения учат логике, аккуратности и доказательству каждого шага.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в задачах на построение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задачах нужно построить фигуру по условиям, а затем объяснить, почему построение возможно и выполнено верно. В 7 классе чаще всего работают с отрезками, углами, треугольниками и их элементами, опираясь на строгие правила геометрии и понятный порядок действий.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разрешено в геометрических построениях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797273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через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проводить прямую через две заданные точки и получать точное геометрическое направление. Линейка без делений служит только для этого, а не для измерения длины или сравнения чисел.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4004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Допускается построение окружности с заданным центром и радиусом. Циркуль помогает переносить одинаковые расстояния и находить нужные точки, которые затем становятся частью чертежа.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003544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построениях важны точки пересечения прямых, лучей и окружностей. Именно они часто задают вершины фигур, середины отрезков или другие ключевые элементы решения.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3606677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измерений на линейке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в классическом построении не используется как измерительный инструмент. Все размеры должны получаться из свойств фигур и работы циркуля, а не из числовых делений.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975425" y="42098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рисунок должен полностью совпадать с условием задачи. Если хотя бы одно требование не выполнено, построение считается неверным, даже если чертёж выглядит аккуратно.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построения: линейка и циркуль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без делений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проводить прямые линии и соединять точки на чертеже. Главное отличие такой линейки в том, что по ней нельзя измерять длину отрезков, можно только задавать направление.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циркуля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строит окружности и позволяет откладывать равные расстояния. Благодаря этому можно переносить длину отрезка, находить равные стороны и выполнять многие базовые построения.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инструмента — много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линейка и циркуль позволяют выполнять большинство школьных построений в 7 классе. С их помощью строят отрезки, углы, перпендикуляры, параллельные прямые и треугольники.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чертежа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не скорость, а аккуратность и правильная последовательность действий. Даже небольшой неточный шаг может изменить весь результат, поэтому чертёж нужно выполнять внимательно.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 решения задачи на построение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 школьной геометрии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равенство длине можно перенести циркулем на новый чертёж.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равного отрезка — базовый приём, без которого не обойтись при сравнении длин и построении треугольников.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середина отрезка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4125" y="1769025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концы отрезка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данный отрезок и обозначают его концы. От них будет выполняться всё дальнейшее построение, поэтому важно чётко видеть исходную фигуру на чертеже.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7000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Провести две дуги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каждого конца отрезка проводят дуги одинакового радиуса, достаточно большого, чтобы они пересеклись. Радиус выбирают одинаковым для обеих окружностей, иначе построение не сработает.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01805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Соединить точки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дуг соединяют прямой линией. Эта прямая проходит через середину отрезка и одновременно перпендикулярна ему, поэтому называется серединным перпендикуляром.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270425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серединного перпендикуляра с отрезком делит его пополам. Такой способ удобен, когда нужно разделить отрезок на равные части или построить симметричную фигуру.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задач на построение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темы чаще встречаются в школьном курсе и требуют уверенного владения базовыми приёмами.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треугольники, потому что они объединяют несколько построений сразу и проверяют знание свойств фигур.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угла и биссектрисы угла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Построить угол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 две стороны угла — два луча с общей вершиной. Именно от правильного угла зависит точность всего дальнейшего построения.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Отметить точки на сторонах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вершины проводят дугу циркулем, чтобы она пересекла обе стороны угла. Полученные точки станут опорой для следующих действий.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Провести равные дуги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отмеченных точек строят две дуги одинакового радиуса. Их пересечение показывает место, через которое должен пройти искомый луч.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Провести биссектрису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пересечения дуг проводят луч из вершины угла. Он делит угол на две равные части и называется биссектрисой.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 параллельная прямая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образует с данной прямой прямой угол, то есть угол 90°. Такое построение часто требуется через заданную точку, лежащую на прямой или вне её.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 пересекаются, как бы далеко их ни продолжали. В задачах на построение важно провести такую прямую точно через указанную точку и сохранить направление.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углами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и параллельные прямые помогают строить прямоугольники, квадраты и другие фигуры. Они также используются там, где нужно проверить равенство или прямой угол.
</a:t>
            </a:r>
            <a:endParaRPr lang="en-US" sz="1193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для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показывать данную прямую, точку и построенную линию. Тогда легко увидеть, выполнено ли условие задачи и не перепутаны ли нужные направления.
</a:t>
            </a:r>
            <a:endParaRPr lang="en-US" sz="12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12738"/>
            <a:ext cx="3856200" cy="182602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базовых построений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построения 7 класса и их роль в решении задач.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сложных задач сводится к этим пяти операциям, поэтому их нужно знать как базовые приемы построения.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трём элементам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трём 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откладывают одну сторону, затем из её концов строят две окружности с радиусами, равными двум другим сторонам. Точка пересечения задаёт третью вершину треугольника.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двум сторонам и углу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 строится как опорный отрезок, после чего в нужной точке откладывают заданный угол и на его луче переносят вторую сторону. Затем находят третью вершину.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стороне и двум углам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проводят заданную сторону, а затем в её концах строят два угла. Пересечение полученных лучей определяет третью вершину, если условия задачи не противоречат друг другу.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набор данных годится для построения: например, сумма двух сторон должна быть больше третьей. Если условия несовместимы, единственного треугольника не существует.
</a:t>
            </a:r>
            <a:endParaRPr lang="en-US" sz="11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данные достаточны для построения треугольника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данные сразу задают одну фигуру, а неполные требуют дополнительных условий или не дают однозначного ответа.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Достаточность определяется тем, можно ли получить единственный треугольник; без длины или с лишними углами однозначности нет.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трём сторонам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Откладываем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строят один из данных отрезков — он становится основанием будущего треугольника. Это помогает зафиксировать положение фигуры и перейти к поиску третьей вершины.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две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концов основания проводят две окружности радиусами, равными двум другим сторонам треугольника. Их пересечение показывает, где может находиться третья вершина.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вершину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окружностей берётся как третья вершина. Если окружности пересекаются в двух точках, возможны два симметричных решения относительно основания.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соединить найденную вершину с концами основания и убедиться, что все три стороны соответствуют заданным длинам. Тогда построение считается выполненным верно.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касательная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задают одной точкой — центром — и расстоянием до любой точки на линии, то есть радиусом. Этого достаточно, чтобы построить фигуру точно и без измерений линейкой.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касания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касается окружности только в одной точке и не пересекает её рядом с этой точкой. Поэтому она помогает выделять особое положение прямой относительно круга.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радиус в точку касания, он будет перпендикулярен касательной. Это свойство часто используют в задачах на построение углов и перпендикуляров.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построениями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окружности и касательной соединяют несколько тем сразу: построение прямых, перпендикуляров и углов. Поэтому такие задачи хорошо показывают взаимосвязь геометрических фигур.
</a:t>
            </a:r>
            <a:endParaRPr lang="en-US" sz="10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построения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школьному курсу геометрии, 7 класс.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525372"/>
            <a:ext cx="3856200" cy="15765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построениях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 их последствия при решении задач на построение.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ошибка в начале или в проверке делает всё решение недостоверным, поэтому важны аккуратность и обоснование каждого шага.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по геометрии,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68851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42581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0525" y="2237181"/>
            <a:ext cx="172125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64451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42581"/>
            <a:ext cx="218700" cy="218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задачи на построение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геометрии такие задания учат работать с чертежом, точно читать условие и выполнять действия в строгом порядке без пропуска шагов.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построения помогают создавать аккуратные линии, углы и симметричные детали, где важны точность и единый масштаб рисунка.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архитектурных схемах построения нужны для разметки планов, определения прямых углов и согласованного расположения элементов будущего здания.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технических рисунках такие приёмы помогают изображать детали без искажений и показывать их форму так, чтобы чертёж был понятен другим.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за пределами геометрии построения тренируют внимательность, пространственное мышление и умение следовать инструкции, что полезно на многих предметах.
</a:t>
            </a:r>
            <a:endParaRPr lang="en-US" sz="9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развивают построения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 построение учат не только рисовать, но и думать по шагам, замечать важные данные и не торопиться.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сильнее развиваются логика и внимание к условию; скорость ниже, потому что в геометрии важнее правильность, чем быстрота.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геометрии,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задач на построение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 учат работать точно, последовательно и с доказательством каждого шага. Освоив базовые приёмы, ученик легче решает более сложные геометрические задачи и увереннее работает с чертежом.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2026-05-28T23:38:57Z</dcterms:created>
  <dcterms:modified xsi:type="dcterms:W3CDTF">2026-05-28T23:38:57Z</dcterms:modified>
</cp:coreProperties>
</file>