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суффикс: как строятся новые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маленькие части слова меняют его смысл и помогают образовывать новые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основное значение слова, а приставка и суффикс добавляют новые оттенки. Это помогает понимать родственные слова, разбирать слово по составу и писать без ошибок.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приставки и суффикса в слове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находится перед корнем и присоединяется к нему слева. В слове переписать она помогает увидеть, что действие связано с повтором и изменением уже известного смысла.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 часто следует перед окончанием. В словах школьник и подлесок он помогает образовать новое слово и уточнить, о чём именно идёт речь.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включает всё слово без окончания. Если выделить основу, корень, приставку и суффикс, становится легче понять строение слова и не перепутать его части при разборе.
</a:t>
            </a:r>
            <a:endParaRPr lang="en-US" sz="26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суффикс: чем они отличаются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значимые части слова по их месту, роли и тому, какие оттенки смысла они добавляют.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морфемы участвуют в словообразовании, но делают это по-разному: приставка чаще изменяет смысл действия, а суффикс помогает назвать предмет, признак или лицо.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 схеме слова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находится перед корнем и сразу заметна в разборе. В словах подземный и безвкусный она показывает, что значение слова изменилось ещё до корня.
</a:t>
            </a:r>
            <a:endParaRPr lang="en-US" sz="277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выражает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передают направление, повтор действия, отрицание или завершённость. Поэтому слова переписать, выйти и безвкусный связаны с одним корнем, но звучат и понимаются по-разному.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её 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слова приставку удобно выделять цветом или подчёркиванием. Тогда видно, где начинается корень и как именно приставка помогает уточнить смысл всего слова.
</a:t>
            </a:r>
            <a:endParaRPr lang="en-US" sz="27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давать разные глаголы, если изменить приставку. Это видно даже без сложного разбора.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заметно влияет на значение глагола: она задаёт движение, повтор или отрицание, хотя корень остаётся общим.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меняет смысл действия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русскому языку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значения приставок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приставки помогают показать направление: входить, выходить, переходить, убегать. Уже по первой части слова можно понять, куда или откуда происходит действие.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приставка не употребляется отдельно, но именно она делает значение более точным. Поэтому одна и та же основа может обозначать разные действия.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приставка уточняет характер действия: заиграть, дописать, переписать. Она сообщает о начале, завершении или повторе, не меняя корень слова.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меньше или ласковее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добавить слову оттенок уменьшительности, как в слове столик. При этом предмет остаётся тем же, но звучит мягче и точнее. Такой суффикс словно помогает слову вырасти в новую форму, не теряя связи с корнем.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признак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помогает назвать признак предмета, как в слове лесной. Корень остаётся узнаваемым, а добавленная часть показывает, что речь идёт не о самом лесе, а о его признаке или отношении к нему.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называют людей и 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помогает назвать человека по занятию или по действию: учитель, говорить. Благодаря ему слово получает новое значение и может перейти в другую часть речи, сохраняя связь с исходным корнем.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 часть слова после корня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с разными суффиксами даёт слова с разными оттенками смысла.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суффиксы помогают точнее назвать предмет, признак или человека и нередко создают новое слово другой части речи.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суффиксы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морфемике русского языка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 меняет значение и часть речи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становится конкретнее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дом — домик суффикс добавляет значение небольшого предмета. Слово остаётся связанным с корнем, но уже называет не просто дом, а его уменьшенный вариант.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признак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свет — светлый суффикс помогает образовать слово-признак. Новое слово отвечает на вопрос какой? и показывает, что суффикс может менять не только смысл, но и часть речи.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Называется человек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учить — учитель суффикс создаёт слово, обозначающее человека. Так одна основа превращается в название лица, связанного с действием или профессией.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морфемного анализа по школьной грамматике русского языка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 по составу на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морфемный разбор учебных слов помогает увидеть, какие части слова повторяются и как образуются новые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могут совпадать приставки или суффиксы, но строение и значение всё равно различаются.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морфемный разбор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приставок: на что обращать внимание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 глухие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приставках на -з/-с буква зависит от следующего звука: перед глухим пишется с, перед звонким — з. Поэтому пишут безвкусный, но бесполезный.
</a:t>
            </a:r>
            <a:endParaRPr lang="en-US" sz="2534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 слух не проверяются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нельзя исправить только произношением: в словах раз- и рас-, из- и ис- выбор буквы определяется правилом, а не тем, как слово звучит в речи.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 разным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и пре- различаются не по звучанию, а по смыслу. При- часто обозначает приближение, присоединение или неполноту действия, а пре- — высокую степень признака или значение, близкое к пере-.
</a:t>
            </a:r>
            <a:endParaRPr lang="en-US" sz="2242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приставки понятен, орфограмму легче запомнить. Например, в словах приехал, пришёл и преувеличить значение приставки помогает выбрать правильное написание.
</a:t>
            </a:r>
            <a:endParaRPr lang="en-US" sz="2397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суффиксов: частые трудности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-ик- и -ек-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суффиксах гласная часто проверяется формой слова. Если при изменении гласная исчезает, пишется -ек-: замочек — замочка; если сохраняется, пишется -ик-: ключик — ключика.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-н- и -нн-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важно не пропустить удвоенную согласную. Слова каменный, туманный и деревянный пишутся по правилам, которые связаны с составом слова и его образованием.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корень и суффикс, а затем сравнить слово с родственными формами. Такой способ помогает увидеть, какая буква действительно относится к суффиксу.
</a:t>
            </a:r>
            <a:endParaRPr lang="en-US" sz="2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одна морфема может добавить новый оттенок значения, а другая — изменить слово сильнее, вплоть до перехода в другую часть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создают новые слова, сохраняя связь с общим корнем и делая значение точнее.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и суффиксы меняют слова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морфемике русского языка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новые слова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лес, лесок, лесной и перелесок сохраняется общий корень. Именно он связывает слова по смыслу и показывает их родство.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добавки
</a:t>
            </a:r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 присоединяются к корню по-разному, поэтому из одного слова можно получить несколько новых вариантов с близким, но не одинаковым значением.
</a:t>
            </a:r>
            <a:endParaRPr lang="en-US" sz="275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удобно сравнивать целой группой. Тогда легче заметить, что лесок и перелесок образованы от одного корня, но имеют разное строение.
</a:t>
            </a:r>
            <a:endParaRPr lang="en-US" sz="28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выделении морфем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корень и 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выделяют приставку там, где её нет. В слове завод сочетание за- входит в корень, поэтому разбор нужно начинать с подбора родственных слов.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несколько форм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нельзя выделять по одному слову. Надёжнее сравнить несколько однокоренных форм и посмотреть, какая часть повторяется и сохраняет общий смысл.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морфема не помогает объяснить смысл слова, её выделение, скорее всего, неверно. Проверка по смыслу и по родственному ряду уменьшает число ошибок.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часто встречаются слова, где корень соединяется хотя бы с одной значимой частью, поэтому разбор полезен даже на простых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школьных слов имеют приставку, суффикс или обе морфемы, а значит, морфемный анализ нужен постоянно.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чаще встречаются в школьных примерах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морфемного разбора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морфемный анализ важен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 помогает увидеть, из каких частей построено слово, и быстрее понять его значение, особенно если слово встречается впервые.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 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строение слова, ему легче выбрать правильную букву в приставке или суффиксе и заметить опасное место на письме.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родственные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показывает связь между словами одного корня и помогает быстрее подбирать проверочные и близкие по смыслу формы.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Расширять словарь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приставок и суффиксов делает новые слова более понятными, а речь — точнее, выразительнее и богаче.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 — маленькие, но важные части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суффикс — после него, и обе морфемы помогают образовывать новые слова. Их знание делает разбор точнее и письмо грамотнее.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2026-05-28T05:11:26Z</dcterms:created>
  <dcterms:modified xsi:type="dcterms:W3CDTF">2026-05-28T05:11:26Z</dcterms:modified>
</cp:coreProperties>
</file>