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уровень: комплексное понимание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взаимосвязей жизни и окружающей среды на планетарном уровне.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концепции биосферы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концепции биосферы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введён в 1875 году, а В.И. Вернадский сформировал её концепцию как живую оболочку Земли. Сегодня рассматривается как динамическая система, подверженная антропогенным изменениям.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охват биосферы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атмосферный слой до 20 км, все водные пространства гидросферы и верхние 3 км литосферы. Это зона активного существования организмов.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распространённость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обнаружены вплоть до глубины 11 км в Марианской впадине, что подтверждает широкие пределы распространения жизни на 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 охватывает группы организмов одного вида, взаимодействующих внутри популяций с учётом генетического разнообразия.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 включает взаимосвязь живых организмов с абиотической средой, обеспечивая круговороты веществ и энергии.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Биоценотический уровень объединяет сообщества различных видов, формируя сложные взаимодействия и устойчивые экосистемные структуры.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уровни биосферы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Биогеоценотический уровень охватывает сочетание живых и неживых компонентов локальных территорий, характеризующихся специфическими экологическими условиями.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слоёв Земли по параметрам обитания живых организмов.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распространения жизни в биосфере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адаптируется и обитает во всех оболочках планеты, включая экстремальные условия.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живого вещества и его роль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продуценты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осуществляют фотосинтез, превращая солнечную энергию в органические вещества, создавая основу питания для всех остальных организмов.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консументы в цепях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потребляют органическую материю, обеспечивая движение энергии вверх по трофическим уровням и поддержание биологического баланса.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Микроорганизмы: драйверы биогеохимии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археи и грибы разлагают органику, участвуют в круговороте элементов и поддерживают здоровье экосистем, обеспечивают минерализацию веществ.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Газорегуляция: поддержание баланса кислорода и углекислого газа, необходимого для жизни и климатической стабильности.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биосферы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Климатообразование: влияние биологических процессов на формирование и регулирование климатических условий.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сред: биосфера фильтрует и восстанавливает качество воздуха и воды, снижая загрязнение.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круговорота веществ и энергии, обеспечивающее постоянство биологических циклов и экосистемную устойчивость.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почвенные экосистемы составляют основу биомассы, обеспечивая энергетический баланс.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биомассы в биосфере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Доминантное влияние растений и микроорганизмов формирует экосистемные процессы на планете.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Bar-On, Phillips &amp; Milo, 2018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веществ: процесс и типы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веществ: процесс и типы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— непрерывный обмен химическими элементами между живыми организмами и их средой, поддерживающий жизнедеятельность.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циклы — углеродный, азотный, кислородный, водный, фосфорный, серный — обеспечивают биогеохимический баланс и стабильность климата.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758208"/>
            <a:ext cx="5163300" cy="19058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ключевых циклов, их форм и задействованных организмов в биосфере.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биогеохимические циклы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тесно связаны, сочетая биотические и абиотические компоненты для поддержания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в биосфере: схема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энергетического потока в биологической системе Земли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представляет собой взаимодействующую систему живых организмов и среды обитания, где обеспечивается непрерывный обмен веществами и энергией.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экосистемы включают леса с разнообразием флоры и фауны, пресноводные водоёмы с водорослями и рыбой, а также биомы степи и тундры с характерными растениями и животными.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каждой экосистемы формируются уникальные трофические сети, обеспечивающие адаптацию и выживание организмов в условиях конкретной среды.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как структурные единицы биосферы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125" y="1158919"/>
            <a:ext cx="4270500" cy="904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125" y="2057005"/>
            <a:ext cx="4270500" cy="904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125" y="2948265"/>
            <a:ext cx="4270500" cy="9049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125" y="3857390"/>
            <a:ext cx="4270500" cy="9049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Биомы и их характеристика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88900" y="1246829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разнообразие и 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характеризуются густой растительностью и высоким биоразнообразием благодаря влажному и тёплому климату. Они обеспечивают среду обитания для множества видов животных и растений, а также играют важную роль в круговороте углерода.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8900" y="2144915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— травянистые равнины с сезонными осадками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представляют собой открытые пространства с травами и отдельными деревьями. В этом биоме осадки 집중ированы в сезон дождей, что создаёт уникальные условия для выживания животных, приспособленных к переменам влажности.
</a:t>
            </a:r>
            <a:endParaRPr lang="en-US" sz="1052" dirty="0"/>
          </a:p>
        </p:txBody>
      </p:sp>
      <p:sp>
        <p:nvSpPr>
          <p:cNvPr id="12" name="Text 3"/>
          <p:cNvSpPr txBox="1"/>
          <p:nvPr/>
        </p:nvSpPr>
        <p:spPr>
          <a:xfrm>
            <a:off x="488900" y="3036175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— суровые условия с низкой влажностью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отличаются экстремальной сухостью и дневными колебаниями температуры. Растения и животные здесь адаптированы к минимальному водоснабжению и высоким температурам, что делает биом крайне специфичным.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00" y="3945300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леса и тундра — холодные климатические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леса характеризуются сезонными изменениями и разнообразием лиственных и хвойных деревьев. Тундра — эта зона с коротким летом, низкими температурами и низким биоразнообразием, где преобладают мхи и кустарники.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регионы обладают наибольшим флористическим богатством за счёт стабильного климата и сложных экосистем.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разнообразие: сравнение по регионам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растительного разнообразия напрямую связана с климатическими условиями и экосистемным разнообразием регионов.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союза охраны природы (IUCN),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регулирует уровень кислорода и углекислого газа, поддерживая жизнеспособность атмосферы и климатическую стабильность всей планеты.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биосферы в поддержании устойчивости Земли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биосферы очищает воду и воздух, формируя плодородные почвы и обеспечивая условия для существования разнообразных экосистем.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пищевых цепей и биоразнообразия способствует адаптивной способности природных сообществ к меняющимся условиям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 биосферу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разрушение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выбросы и отходы вызывают серьёзное загрязнение воздуха, водоёмов и почв, что приводит к утрате природных мест обитания и снижению жизнеспособности экосистем.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утрата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лесных массивов уменьшает площадь природных зон, приводит к исчезновению видов и нарушению экосистемных функций, что негативно отражается на биосферном уровне.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деградация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 и добыча полезных ископаемых ускоряют разрушение почв, вызывают эрозию и деградацию земель, снижая продуктивность и способность биосферы к самовосстановлению.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выбросов — энергетический сектор, транспорт и промышленность, что усиливает парниковый эффект.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антропогенных выбросов углекислого газа с 1900 года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устойчивый рост концентрации CO₂, приводящий к изменению климата и увеличению частоты экстремальных метеоявлений.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Всемирной метеорологической организации (WMO),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повышение температуры и экстремальные погодные явления, угрожая стабильности экосистем и сельскому хозяйству.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океанов пластиком и тяжёлыми металлами наносит вред морской флоре и фауне, снижая продуктивность океанических экосистем.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лесов уменьшает биологическое разнообразие и нарушает процессы поглощения углекислого газа, ухудшая климатическую ситуацию.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 как вызов биосфере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видов и деградация земель связаны с чрезмерной эксплуатацией ресурсов и нарушением естественных циркуляций в биосфере.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и сохранение биосферы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и сохранение биосферы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и сохранение экосистем способствуют восстановлению биосферы и улучшению качества окружающей среды, обеспечивая долгосрочную устойчивость.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природоохранные соглашения и образовательные программы играют ключевую роль в формировании глобальной ответственности и активизации действий по сохранению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уровень: ключ к устойчивому будущему человечества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биосферы — фундамент устойчивого развития планеты, требующий объединённых научных и социальных усилий для защиты природных процессов и жизни на Земле.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2026-05-10T01:52:32Z</dcterms:created>
  <dcterms:modified xsi:type="dcterms:W3CDTF">2026-05-10T01:52:32Z</dcterms:modified>
</cp:coreProperties>
</file>