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органические и неорганические вещества клетки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из чего состоят клетки и зачем нужны разные вещества в них.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химического состава клетки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 веке Роберт Гук впервые заметил клетки с помощью микроскопа. В XIX веке учёные узнали, что клетки состоят из множества химических веществ и выделили органические и неорганические вещества.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веществ в клетке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в клетке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органическим веществам относятся белки, жиры, углеводы и нуклеиновые кислоты. Они содержат углерод и выполняют важные биологические функции в организме.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вещества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присутствуют вода, минеральные соли и газы. Эти вещества поддерживают жизнедеятельность клетки, обеспечивают растворение веществ и регулируют обмен веществ.
</a:t>
            </a:r>
            <a:endParaRPr lang="en-US" sz="11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растворителем для веществ и помогает поддерживать структуру клеточных органелл, а также регулирует внутреннюю температуру клетки.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учебник, 2023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60–90%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массы клетки занимает вода, играющая ключевую роль в жизнедеятельности.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неорганических веществ в клетке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соотношение основных неорганических веществ в клетках живых организмов.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наибольшую часть неорганических веществ, минеральные соли важны для осмотического баланса клетки.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и их роль в клетке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 (NaCl) участвует в передаче нервных импульсов и поддержании водного баланса внутри клетки.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(CaCO3) необходим для формирования клеточных стенок и скелета клетки, обеспечивая её прочность.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 (KCl) регулирует работу ферментов и поддерживает кислотно-щелочной баланс в клеточной среде.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обеспечивают жизненно важные процессы клетки, влияя на её структуру и функции.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минеральных элементов в клетке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минеральные ионы — калий и натрий — играют важную роль в клеточных процессах.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значительную роль калия и натрия в обеспечении функций клетки.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справочники, 2020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кислорода и углекислого газа для клетки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клеточного дыхания, обеспечивает энергию для всех жизненных процессов.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образуется при обмене веществ, выводится из клетки и помогает сохранять кислотно-щелочной баланс.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 эти газы обеспечивают жизненно важный обмен веществ и поддерживают стабильность клеточной среды.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231" y="2633775"/>
            <a:ext cx="2120927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827" y="2633775"/>
            <a:ext cx="2120927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427" y="2633775"/>
            <a:ext cx="2120927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органические вещества клетки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строительный материал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аминокислот и выполняют функции ферментов, структурных компонентов, транспортёров и защитных молекул в организме.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защита и 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входят в состав клеточных мембран, служат энергетическим запасом и обеспечивают защиту внутренних структур клетки.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Углеводы, такие как глюкоза и крахмал, служат основным источником энергии для клетки и участвуют в обменных процессах.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хранители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 — молекулы, содержащие генетическую информацию и управляющие синтезом белков и наследственностью.
</a:t>
            </a:r>
            <a:endParaRPr lang="en-US" sz="9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органических веществ клетки
</a:t>
            </a:r>
            <a:endParaRPr lang="en-US" sz="219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функции и примеры четырёх групп органических веществ в клетке.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органических веществ выполняет уникальные и взаимодополняющие функции в клетке.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биологии,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белков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длинных цепочек аминокислот, которые складываются в сложные трёхмерные формы, определяющие их функцию в клетке.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структурными элементами клетки, выполняют катализаторные функции как ферменты и участвуют в транспорте молекул через клеточные мембраны.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человека насчитывается свыше 100000 различных белков, каждый из которых играет уникальную роль в жизнедеятельности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энергия для клетки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углеводы включают глюкозу, крахмал, гликоген и целлюлозу, которые имеют разные функции в клетке. Глюкоза быстро используется как источник энергии.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Крахмал и гликоген служат запасными формами энергии, а целлюлоза обеспечивает прочность клеточных стенок у растений и некоторых микроорганизмов.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защита и запас энергии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обеспечивают изоляцию и защиту органелл от вредных воздействий внешней среды и перепадов температур.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липиды являются долговременным энергетическим резервом, примерами которых служат животные жиры и растительные масла.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формируют основу клеточных мембран, в частности фосфолипиды создают двойной слой, который защищает внутреннее содержимое клетки.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хранители наследственной информации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содержит генетическую программу, задающую структуру и функции организма, обеспечивая передачу наследственных признаков от поколения к поколению.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участвует в синтезе белков, переносит информацию от ДНК к рибосомам и регулирует процессы внутри клетки.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имеют в составе только РНК, что позволяет им быстро адаптироваться и изменяться.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состоят из нуклеотидов и образуют длинные цепочки, обеспечивая хранение и передачу биологической информации.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веществ в клетках разных организмов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клеток отражает экологические условия и приспособления видов к среде обитания, что видно в различиях между водорослями и животными клетками.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преобладает в обеих клетках, но повышенное содержание белков в животной клетке связано с её высокой метаболической активностью и сложностью функций.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атлас, 2023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взаимодействуют органические и неорганические вещества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растворителем, позволяя органическим молекулам свободно перемещаться и участвовать в реакциях внутри клетки.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регулируют активность ферментов и поддерживают стабильность мембран, что важно для нормального обмена веществ.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Ферментативные реакции, например пищеварение амилазы, эффективно протекают только при оптимальных условиях, которые обеспечивают ионы и вода.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взаимодействие обеих групп веществ поддерживает жизнедеятельность и адаптивность клеток в постоянно изменяющейся среде.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575719"/>
            <a:ext cx="4873500" cy="231491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органических и неорганических веществ и их функции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разнообразие веществ клетки и их основные биологические роли, позволяя понять важность каждого компонента.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органических и неорганических веществ обеспечивают клетке структуру, функции и адаптацию к изменениям, важные для нормального жизненного цикла.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состав клетки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рыб в солёной воде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солей в среде приводит к адаптации клеток рыб: увеличено количество минеральных ионов для поддержания осмотического баланса.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пресноводных организмов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низкой минерализации воды клеточные растворы пресноводных животных содержат меньше солей, что требует адаптации водно-солевого обмена.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наземных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растительных клетках много целлюлозы, обеспечивающей прочность и поддержку в условиях гравитации и ветровых нагрузок.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разнообразия веществ для жизнедеятельности клетки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жизненных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и липиды предоставляют клетке основное топливо, а ферменты ускоряют химические реакции, обеспечивая энергию для роста и функционирования.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защита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липиды участвуют в создании мембран и структурных элементов, которые защищают клеточные компоненты и обеспечивают межклеточные взаимодействия.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регуляция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содержат генетическую информацию, а белки-регуляторы контролируют активность генов и обеспечивают адаптацию клеток к условиям среды.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совместная роль веществ в жизни клетки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 неорганические вещества вместе формируют основу клетки, обеспечивая её структуру, энергию, защиту и передачу информации, что является ключом к пониманию живых систем.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2026-05-08T11:57:33Z</dcterms:created>
  <dcterms:modified xsi:type="dcterms:W3CDTF">2026-05-08T11:57:33Z</dcterms:modified>
</cp:coreProperties>
</file>