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20. Русский язык в 1 классе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со словами, звуками и буквами.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первоклассник учится слушать, читать, писать и отвечать полным предложением. Русский язык открывает мир речи: устной, письменной, точной и понятной.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думать, говорить и писать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19" y="1310700"/>
            <a:ext cx="333113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800" y="1319190"/>
            <a:ext cx="348900" cy="27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525" y="3236167"/>
            <a:ext cx="348900" cy="27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4981" y="3227677"/>
            <a:ext cx="259088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русский язык в 1 классе
</a:t>
            </a:r>
            <a:endParaRPr lang="en-US" sz="2247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алфавит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узнавать буквы, называть их правильно и запоминать порядок в алфавите. Это помогает читать слова, находить их в книге и не путать похожие знаки.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Первоклассники слышат звуки в словах, произносят их чётко и учатся различать, где звук, а где буква. Это важный шаг к грамотному чтению и письму.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делятся на слоги, а один слог звучит сильнее других. Ребёнок учится находить ударение, чтобы читать слова правильно и не терять их звучание.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составляют простые предложения из слов и замечают, что мысль должна быть законченной. Так речь становится понятной и аккуратной.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 заглавная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знакомятся с точкой, вопросительным и восклицательным знаком. Ещё они учатся писать первое слово предложения и имена с заглавной буквы.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говорим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звучит, когда мы беседуем, отвечаем на уроке или играем. Её нужно произносить чётко, чтобы собеседник сразу понял мысль. 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пишем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живёт в тетради, книге, записке и сообщении. Здесь особенно важно писать разборчиво и не пропускать слова, как будто они разбежались по строке.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самая маленькая часть смысла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называть предмет, например кот или мяч. Оно помогает сказать, о чём идёт речь, и делает высказывание понятным для слушателя.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бывает названием признака или действия: красный, идёт, рисует. По таким словам можно узнать, какой предмет и что с ним происходит.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слов строятся предложения. Если слова стоят по порядку и связаны по смыслу, получается короткая, ясная мысль, которую легко прочитать и понять.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предложение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отдельные слова превращаются в законченную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мы слышим и произносим голосом. Букву мы видим в книге, пишем в тетради и называем её по правилам чтения.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может передаваться по-разному в разных словах. Поэтому важно внимательно слушать слово и отдельно смотреть на его написание.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путать звук и букву, легче читать вслух, писать без лишних ошибок и проверять себя. Для первоклассника это очень полезный навык.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— это не одно и то же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можно тянуть и петь: а, о, у, ы, э, и, е, ё, ю, я. Они помогают слогу звучать ясно и протяжно.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звучат иначе: одни твёрдые, другие мягкие, одни звонкие, другие глухие. Такие различия учат слышать слово точнее и читать его без спешки.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произносит слово вслух и слышит его целиком. Так легче заметить, что слово состоит из частей и звучит неравномерно.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ударный слог. Он произносится сильнее других, и это помогает читать слова, например мама, машина, берёза, ученик, более уверенно.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на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делят на слоги. В каждом слоге обязательно есть гласный звук, поэтому его удобно находить и в произношении, и в чтении.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 ударение в слове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состоит из 33 букв. Они живут в строгом порядке, как жильцы в аккуратном доме, и не любят перестановок.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алфавит, легче искать слова в книге и словаре. Буквы идут одна за другой, поэтому нужное слово находится быстрее.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важно узнавать буквы без путаницы. Особенно внимательными нужно быть к похожим знакам, чтобы не устроить буквенную комедию.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название буквы помогает читать и писать увереннее. Когда ребёнок называет буквы точно, ему проще складывать их в слова.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— домик букв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помогает сразу заметить, где начинается новая мысль. Её пишут в именах людей, кличках животных и названиях городов, чтобы текст был точным и аккуратным.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предложения тоже нужна большая буква: так читателю проще понять границу мысли. Это правило кажется маленьким, но без него письмо быстро превращается в путаницу.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в именах и начале предложения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словом на уроке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первокласснику не спешить и шаг за шагом замечать звучание, ударение, буквы и правильную запись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44" y="1652950"/>
            <a:ext cx="266813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71733"/>
            <a:ext cx="438000" cy="3893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 большой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всегда начинается с заглавной буквы. Это подсказывает, где начинается новая мысль, и помогает читать текст без ошибок и лишней спешки.
</a:t>
            </a:r>
            <a:endParaRPr lang="en-US" sz="1263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ставится точка, вопросительный или восклицательный знак. По нему видно, закончилось ли сообщение, вопрос или сильное чувство.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связаны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слова работают вместе, как дружная команда. Они помогают сказать одну законченную мысль и отвечают на общий вопрос без лишних слов.
</a:t>
            </a:r>
            <a:endParaRPr lang="en-US" sz="1291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Первоклассники читают простые предложения: На дворе зима. У Маши книга. Мы рисуем дом. Такие примеры легко понять и удобно разбирать.
</a:t>
            </a:r>
            <a:endParaRPr lang="en-US" sz="1291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и понимать предложение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тетради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Чтобы буквы получались красивыми, нужно вести линии ровно и соблюдать наклон. Тогда строка выглядит аккуратно, а слова читаются без лишних усилий и догадок.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Важно оставлять одинаковые промежутки между словами, не вылезать за поля и не спешить. Если рука устала, лучше остановиться и проверить написанное спокойно.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орфографические наблюдения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Некоторые слова звучат не так, как пишутся. Поэтому полезно внимательно слушать каждый звук и замечать, где буква может не совпадать со слухом.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Особое внимание нужно безударным гласным: их легко перепутать, если писать только по звучанию. Здесь помогает медленное произношение и повторная проверка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Есть слова с непроверяемыми написаниями. Их лучше запоминать целиком, как маленькие секреты языка, чтобы потом писать уверенно и без лишних исправлений.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написанного слова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самопроверка помогает первокласснику замечать пропуски, перестановки букв и другие неточности ещё до того, как тетрадь окажется закрыта.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вежливости и школьная речь
</a:t>
            </a:r>
            <a:endParaRPr lang="en-US" sz="2268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здравствуйте и доброе утро помогают начать разговор дружелюбно. С ними даже обычный ответ звучит теплее, а класс становится похож на вежливую команду.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извинение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Пожалуйста и извините учат говорить мягко и спокойно. Такие слова помогают не ссориться, исправлять неловкие ситуации и сохранять хорошее настроение.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отвечать коротко, но целым предложением. Тогда мысль звучит ясно, и учителю не приходится угадывать ответ, как в игре в прятки.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спасибо показывает уважение к собеседнику. Оно пригодится и на уроке, и в перемене, когда нужно ответить просто, но по-доброму.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подсказывает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читает загадку, а дети ищут ответ по смыслу и звучанию. Потом они называют слово, выделяют в нём первый звук и проверяют, какая буква его обозначает. Получается маленькое расследование, почти как у детективов, только без тайны про шляпу.
</a:t>
            </a:r>
            <a:endParaRPr lang="en-US" sz="975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Рифмовка помогает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Рифмовки и короткие стихи легко повторять хором. Ритм подсказывает правильное произношение, а знакомые окончания делают буквы и слоги заметнее. После такой игры слова запоминаются быстрее, будто сами прыгают в голову и удобно там усаживаются.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собирает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рисунку дети подбирают слова и составляют простое предложение. Сначала называют предметы, потом действия, а затем соединяют всё в одну мысль. Так картинка превращается в речь, а класс на минуту становится настоящей мастерской слов.
</a:t>
            </a:r>
            <a:endParaRPr lang="en-US" sz="987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на уроке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Ребёнок может путать похожие буквы, особенно если они отличаются одной деталью. Поэтому важно внимательно рассматривать написание и несколько раз сравнивать образец.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Иногда в слове пропускаются звуки или, наоборот, появляются лишние. Медленное произношение помогает услышать каждый звук и не потерять нужную букву при письме.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Ударение не всегда заметно сразу. Если слог выбран неверно, слово звучит странно, поэтому полезно произносить его вслух и выделять сильный слог.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Трудно бывает и делить текст на отдельные слова. В начале обучения ребёнок может писать их слитно, но регулярная тренировка быстро исправляет эту привычку.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бывает трудно в 1 классе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открывает дверь в учёбу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ребёнок учится внимательно слушать, читать, говорить и писать. Он знакомится со звуками, буквами, словами и предложениями, а вместе с ними — с первыми правилами грамотной речи.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2026-05-21T16:34:00Z</dcterms:created>
  <dcterms:modified xsi:type="dcterms:W3CDTF">2026-05-21T16:34:00Z</dcterms:modified>
</cp:coreProperties>
</file>