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Начальные этапы становления человеческого 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выживания к обществу: труд, речь, огонь и общие правила изменили историю человечества.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ранняя история общества — ключ к пониманию человечества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древнейший период человек вышел за пределы биологического существования и создал общество. Появление орудий, речи и совместного труда ускорило накопление опыта, а вместе с ним — рождение культуры, норм поведения и хозяйственных навыков, определивших дальнейший путь человечества.
</a:t>
            </a:r>
            <a:endParaRPr lang="en-US" sz="2181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616" y="1947871"/>
            <a:ext cx="423000" cy="33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10028" y="1890721"/>
            <a:ext cx="339525" cy="452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45190"/>
            <a:ext cx="423000" cy="37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9422" y="3563990"/>
            <a:ext cx="423000" cy="338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и образ жизни древнейших людей
</a:t>
            </a:r>
            <a:endParaRPr lang="en-US" sz="2020" dirty="0"/>
          </a:p>
        </p:txBody>
      </p:sp>
      <p:sp>
        <p:nvSpPr>
          <p:cNvPr id="8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5750" y="2426050"/>
            <a:ext cx="38730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Климат, рельеф и сезонные перемещения животных напрямую определяли, где люди могли жить и чем питаться. Любое изменение природных условий заставляло быстро перестраивать привычный уклад.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7070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природы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979450" y="2421725"/>
            <a:ext cx="3841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Древнейшие группы не задерживались надолго на одном месте. Они перемещались вслед за пищевыми ресурсами, устраивали временные стоянки и не могли создавать устойчивые поселения.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46315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Кочевой уклад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544625" y="408107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Основой существования были собирательство, охота и рыболовство. Люди брали готовые ресурсы у природы, поэтому успех выживания зависел от удачи, опыта и согласованных действий.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1070700" y="3525450"/>
            <a:ext cx="3326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Присваивающее хозяйство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4968275" y="407392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Объединения состояли из близких родственников и были немногочисленными. В таких коллективах легче было делить пищу, защищаться от опасностей и передавать навыки младшим членам группы.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5463150" y="3525450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малыми группами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2099" y="2776008"/>
            <a:ext cx="8617499" cy="193557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188950" y="306525"/>
            <a:ext cx="86175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орудия труда и их значение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84400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Каменная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ранними инструментами стали рубила, скребла и остроконечники. Они помогали разделывать добычу, обрабатывать дерево и снимать шкуру, делая повседневную жизнь заметно эффективнее.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89012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Олдувайская традиция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Древнейшие орудия связывают с олдувайской культурой, которая показывает один из первых устойчивых этапов изготовления инструментов. Эти находки важны как свидетельство сознательного изменения природных материалов.
</a:t>
            </a:r>
            <a:endParaRPr lang="en-US" sz="1199" dirty="0"/>
          </a:p>
        </p:txBody>
      </p:sp>
      <p:sp>
        <p:nvSpPr>
          <p:cNvPr id="11" name="Text 4"/>
          <p:cNvSpPr txBox="1"/>
          <p:nvPr/>
        </p:nvSpPr>
        <p:spPr>
          <a:xfrm>
            <a:off x="4893625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мастерства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совершенствование техники обработки камня отражает накопление опыта и развитие практического мышления. Человек учился не только использовать предметы, но и целенаправленно их создавать.
</a:t>
            </a:r>
            <a:endParaRPr lang="en-US" sz="1199" dirty="0"/>
          </a:p>
        </p:txBody>
      </p:sp>
      <p:sp>
        <p:nvSpPr>
          <p:cNvPr id="12" name="Text 5"/>
          <p:cNvSpPr txBox="1"/>
          <p:nvPr/>
        </p:nvSpPr>
        <p:spPr>
          <a:xfrm>
            <a:off x="7098237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Археологический контекст
</a:t>
            </a:r>
            <a:pPr algn="l" indent="0" marL="0">
              <a:lnSpc>
                <a:spcPct val="100000"/>
              </a:lnSpc>
              <a:buNone/>
            </a:pPr>
            <a:r>
              <a:rPr lang="en-US" sz="5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Орудия, стоянки и реконструкции деятельности первобытных людей позволяют связать находки с образом жизни древнейших обществ. Так археология превращает отдельные предметы в историческую картину.
</a:t>
            </a:r>
            <a:endParaRPr lang="en-US" sz="116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первобытной истории, учебный материал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первобытного общества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показывает не просто смену форм жизни, а усложнение хозяйства, отношений внутри группы и способов совместного выживания.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устойчивее становились хозяйство и поселения, тем сложнее была социальная организация общества.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4660" y="323582"/>
            <a:ext cx="8668345" cy="16034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Речь, мышление и передача опыта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7777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действий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Членораздельная речь позволила точнее распределять роли на охоте, в работе и в повседневных делах. Совместные действия стали более слаженными, а группа — более результативной.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01994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знаний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перестал исчезать вместе с отдельным человеком. Люди начали сохранять полезные сведения, передавать их детям и постепенно расширять запас практических знаний поколения за поколением.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97777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Воспитание и 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младших, запреты и обычаи помогали удерживать порядок внутри коллектива. Благодаря им поведение людей становилось предсказуемым, а община — более устойчивой.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10219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единства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мышления усилило способность к планированию, памяти и обобщению. Именно коллективный опыт сделал первобытных людей более приспособленными к трудным природным условиям.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складывалась родовая община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Показана логика перехода от совместной добычи пищи к устойчивой системе родственных связей и норм поведения.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2135" y="2192950"/>
            <a:ext cx="282975" cy="32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14773" y="3235020"/>
            <a:ext cx="317700" cy="2541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523" y="2195800"/>
            <a:ext cx="317700" cy="317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11523" y="3203250"/>
            <a:ext cx="317700" cy="3177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3900" y="375000"/>
            <a:ext cx="84162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огня как рубеж в развитии человечества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321900" y="194830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 защита
</a:t>
            </a:r>
            <a:pPr algn="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помогал переживать холод, освещал стоянки и отпугивал хищников. Для людей это означало более безопасную и предсказуемую среду существования.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21900" y="297360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у костра
</a:t>
            </a:r>
            <a:pPr algn="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люди собирались вокруг огня, обсуждали добычу, обучали детей и согласовывали планы. Костёр стал центром общения и передачи опыта внутри группы.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546735" y="1948292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Лучшая пища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Приготовленная еда становилась мягче и легче усваивалась, а значит, давала организму больше пользы. Освоение огня изменило не только быт, но и питание.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5546735" y="295575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культуры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огнём показывает переход от пассивного приспособления к активному преобразованию среды. Это один из первых признаков подлинно человеческой культуры.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1560779"/>
            <a:ext cx="4534800" cy="171349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первобытного общества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 ранней организации людей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менялись численность, хозяйство и характер связей по мере развития общества.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идёт от случайных и неустойчивых групп к более сложным коллективам, связанным общим трудом и территорией.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Пещеры, где рождался образ мира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Росписи Ласко и Альтамира поражают не только древностью, но и точностью наблюдений. В них животные изображены так, словно человек хотел не просто запечатлеть их, а вступить с природой в особый, осмысленный диалог.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Охота, ритуал и надежда на успех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 зверей часто связывают с обрядами, которые должны были обеспечить удачу на охоте. Для первобытного человека рисунок был не украшением, а частью действия, направленного на результат и защиту группы.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жизни и продолжения рода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Фигурки «палеолитических Венер» обычно связывают с представлениями о плодородии и продолжении жизни. Такие находки показывают, что духовный мир первобытных людей включал не только страх перед природой, но и надежду на её благосклонность.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 духовная жизнь первобытной эпохи
</a:t>
            </a:r>
            <a:endParaRPr lang="en-US" sz="1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обзор первобытной эпохи; схематическая оценка по материалам археологии и учебной историографии.
</a:t>
            </a:r>
            <a:endParaRPr lang="en-US" sz="88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 в эпоху неолитической революции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производящему хозяйству повысил стабильность жизни и сделал возможным накопление запасов, рост поселений и более сложную организацию общества.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перелом связан с переходом от добычи готовых ресурсов к их производству и устойчивому воспроизводству жизни.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4525" y="198425"/>
            <a:ext cx="68013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земледелия и скотоводства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1109775" y="183182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10 тыс. лет назад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Передней Азии люди начали целенаправленно выращивать злаки. Этот переход стал ответом на необходимость получать пищу более регулярно, чем при охоте и собирательстве.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4512225" y="1832600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Одомашнивание животных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приручили животных, получая от них мясо, молоко, шкуры и тягловую силу. Скотоводство дополнило земледелие и усилило хозяйственную устойчивость общин.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2762150" y="368977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культурные растения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в разных регионах стали возделывать не только пшеницу и ячмень, но и другие местные культуры. Земледелие начало приспосабливаться к природным условиям отдельных территорий.
</a:t>
            </a:r>
            <a:endParaRPr lang="en-US" sz="1479" dirty="0"/>
          </a:p>
        </p:txBody>
      </p:sp>
      <p:sp>
        <p:nvSpPr>
          <p:cNvPr id="14" name="Text 5"/>
          <p:cNvSpPr txBox="1"/>
          <p:nvPr/>
        </p:nvSpPr>
        <p:spPr>
          <a:xfrm>
            <a:off x="6348850" y="368977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тип хозяйства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 и скотоводство сделали запасы пищи более предсказуемыми. Это уменьшило зависимость людей от случайной добычи и открыло путь к оседлой жизни.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оседлости и постоянным поселениям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производящее хозяйство изменило образ жизни и структуру поселений.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206" y="929640"/>
            <a:ext cx="2867100" cy="35280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труда и первые социальные различия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700" dirty="0"/>
          </a:p>
        </p:txBody>
      </p:sp>
      <p:sp>
        <p:nvSpPr>
          <p:cNvPr id="9" name="Text 2"/>
          <p:cNvSpPr txBox="1"/>
          <p:nvPr/>
        </p:nvSpPr>
        <p:spPr>
          <a:xfrm>
            <a:off x="3894976" y="496536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занятия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Производящее хозяйство выделило отдельные виды деятельности: одни занимались земледелием, другие — скотоводством, третьи — изготовлением орудий и хранением запасов. Общество стало функционально сложнее.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672737" y="496536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Излишки и обмен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излишков продукции сделало обмен между семьями и поселениями более регулярным. Он расширял связи, помогал получать недостающие ресурсы и усиливал зависимость общин друг от друга.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94976" y="2669203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Имущественные различия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запасов и имущества постепенно создало неравенство внутри общины. Одни семьи располагали большими ресурсами, чем другие, что меняло прежние принципы равенства.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672737" y="2669203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и авторитет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Старейшины и вожди всё чаще выделялись не только возрастом, но и опытом, силой, успешностью в защите группы и способностью распоряжаться ресурсами, что усиливало социальную иерархию.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00" y="1059482"/>
            <a:ext cx="4813500" cy="339068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2900" y="158175"/>
            <a:ext cx="83307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достижения ранних этапов развития человечества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95062" y="4471245"/>
            <a:ext cx="41520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археологии и учебной исторической периодизации.
</a:t>
            </a:r>
            <a:endParaRPr lang="en-US" sz="887" dirty="0"/>
          </a:p>
        </p:txBody>
      </p:sp>
      <p:sp>
        <p:nvSpPr>
          <p:cNvPr id="7" name="Text 3"/>
          <p:cNvSpPr txBox="1"/>
          <p:nvPr/>
        </p:nvSpPr>
        <p:spPr>
          <a:xfrm>
            <a:off x="5542750" y="969375"/>
            <a:ext cx="3409800" cy="28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отдельные открытия и формы организации жизни последовательно меняли хозяйство, быт и социальные отношения древних людей.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достижение повышало устойчивость жизни, а вместе они создали основу для оседлости, роста поселений и усложнения общества.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83173" y="412511"/>
            <a:ext cx="1889335" cy="431847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206" y="2361825"/>
            <a:ext cx="286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источники изучения раннего общества
</a:t>
            </a:r>
            <a:endParaRPr lang="en-US" sz="1607" dirty="0"/>
          </a:p>
        </p:txBody>
      </p:sp>
      <p:sp>
        <p:nvSpPr>
          <p:cNvPr id="9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700" dirty="0"/>
          </a:p>
        </p:txBody>
      </p:sp>
      <p:sp>
        <p:nvSpPr>
          <p:cNvPr id="10" name="Text 2"/>
          <p:cNvSpPr txBox="1"/>
          <p:nvPr/>
        </p:nvSpPr>
        <p:spPr>
          <a:xfrm>
            <a:off x="3686061" y="795731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Стоянки и слои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Раскопки древних стоянок позволяют увидеть последовательность жизни людей в разных культурных слоях. По расположению находок археологи восстанавливают быт, перемещения и способы добычи пищи.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403775" y="795731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Орудия и кости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Каменные и костяные изделия дают сведения о ремёслах, охоте и обработке материалов. По следам износа можно определить, для каких работ использовались эти предметы.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686061" y="2763265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Захоронения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Погребения помогают судить о представлениях о жизни и смерти, а также о социальных различиях. Состав инвентаря и положение тела часто отражают обычаи конкретной общины.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403776" y="2763265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датировки
</a:t>
            </a:r>
            <a:pPr algn="l" indent="0" marL="0">
              <a:lnSpc>
                <a:spcPct val="100000"/>
              </a:lnSpc>
              <a:buNone/>
            </a:pPr>
            <a:r>
              <a:rPr lang="en-US" sz="59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Стратиграфия, радиоуглеродный анализ и сопоставление культурных слоёв позволяют точнее определить возраст находок. Благодаря этому археология выстраивает историю раннего общества по времени.
</a:t>
            </a:r>
            <a:endParaRPr lang="en-US" sz="119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обобщение по теме первобытного общества; доли на диаграмме условные и служат для визуального сравнения.
</a:t>
            </a:r>
            <a:endParaRPr lang="en-US" sz="88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ускорившие развитие общества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факторы действовали не по отдельности, а вместе: они усиливали выживаемость людей, укрепляли сотрудничество и расширяли хозяйственные возможности общин.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сильный эффект дали труд и производящее хозяйство; остальные факторы ускоряли распространение изменений и укрепляли связь между поселениями.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188950" y="306525"/>
            <a:ext cx="86175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общины к племени и ранним союзам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007" y="2069841"/>
            <a:ext cx="1775851" cy="1765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увеличения числа людей одна община уже не могла решать все хозяйственные и оборонительные задачи. Несколько родов объединялись в более крупные и устойчивые коллективы.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71692" y="2069841"/>
            <a:ext cx="1775851" cy="1765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территория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Племя связывали не только родственные связи, но и общая территория, на которой велось хозяйство. Это усиливало чувство принадлежности и упорядочивало использование природных ресурсов.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876378" y="2069841"/>
            <a:ext cx="1775851" cy="1765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Обряды и вожди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обряды и авторитет вождей помогали поддерживать внутренний порядок. Руководители координировали действия, особенно в период конфликтов, переселений и распределения запасов.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7081064" y="2069841"/>
            <a:ext cx="1775851" cy="1765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Межродовые союзы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между родами облегчали защиту ресурсов, обмен и совместное освоение земель, пастбищ и водоёмов. Так племенная организация становилась более сложной и гибкой.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900" y="292325"/>
            <a:ext cx="8163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начальных этапов для последующей истории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7925" y="1501950"/>
            <a:ext cx="39885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основ жизни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первобытную эпоху закрепились труд, речь, нормы поведения и коллективная собственность. Именно они сделали человеческое общество устойчивым и способным к развитию.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2997350" y="2767725"/>
            <a:ext cx="36834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социальных изменений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появлением обмена, излишков и разделения труда стали возможны неравенство, власть и управление. Эти процессы подготовили более сложные формы общественной организации.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89000" y="3997775"/>
            <a:ext cx="36834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цивилизации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ранних общин стал фундаментом для городов, письма и государства. Древнейший период создал механизмы, без которых последующая история человечества была бы невозможна.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 становлении 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раннего человечества показывает, как труд, речь, огонь и производящее хозяйство превратили небольшие группы людей в сложное общество. Именно тогда были заложены основы цивилизации.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2026-06-01T06:10:15Z</dcterms:created>
  <dcterms:modified xsi:type="dcterms:W3CDTF">2026-06-01T06:10:15Z</dcterms:modified>
</cp:coreProperties>
</file>