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слове, памяти, совести и истории русских писателей.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 сокровенной любви к отечеству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переживала войны, реформы и кризисы, поэтому образ Родины в ней почти всегда личный. Через него раскрываются народ, природа, язык, история и нравственный выбор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Отечества важна в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государственной идеи к личному чувству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связан прежде всего со служением государству, воинской доблестью и гражданским долгом; Родина понимается как общая политическая и историческая ценность.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внутреннее чувство: любовь к стране становится личным нравственным выбором, связанным с памятью, культурой и судьбой народа.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усиливаются тревога и предчувствие исторических потрясений; любовь к Отечеству приобретает оттенок ответственности за его будущее.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выражается не только в декларациях, но и в тихой верности языку, земле предков, исторической памяти и человеческому достоинству.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официального гражданского идеала литература приходит к личной, трагической и нравственно ответственной теме Родины.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XX веку, тем сильнее в образе Отечества звучат тревога, память и долг.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русской литературы XVIII–XX веков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Родины в русской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Родина как историческая память и свобода духа
</a:t>
            </a:r>
            <a:endParaRPr lang="en-US" sz="2884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 Чаадаеву» любовь к отечеству связана с надеждой на духовное обновление страны и верой в историческое будущее, где свобода и честь неразделимы.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без лозунга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любовь к России выражается через уважение к её истории, культуре и достоинству личности, а не через громкую декларативность.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и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«Медном всаднике» государственная мощь показана рядом с человеческой уязвимостью, поэтому образ Петербурга становится одновременно символом державы и личной драмы.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«Полтаве» и «Бородинской годовщине» Пушкин осмысляет судьбу государства через память о событиях, определивших национальный опыт и чувство исторической преемственности.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горькая и личная любовь к России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«Родина» поэт отвергает официальный пафос и выбирает скромные детали: дорогу, деревню, простую народную жизнь, в которых проявляется подлинная близость к стране.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Россия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отечеству у Лермонтова не выглядит спокойной и торжественной: она окрашена одиночеством, внутренним разладом и болезненной честностью по отношению к действительности.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идеализирует Россию и видит её противоречия, но именно это усиливает эмоциональную достоверность его патриотического чувства и делает его особенно убедительным.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идеализации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Лермонтова Родина — не отвлечённый символ, а родная земля, к которой человек привязан сердцем, памятью и нравственной верностью.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опора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Россия как духовное испытание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Россия раскрывается как пространство, где особенно заметны духовная пустота, утрата совести и необходимость внутреннего самоисправления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проверка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Гоголя волнует не только бытовая сторона жизни, но и моральное состояние общества: патриотизм у него рождается из боли за нравственное разложение среды.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писателя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широких пространств и движения вперёд связаны у писателя с надеждой на обновление страны и на пробуждение её внутренней силы.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простор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отечеству у Гоголя выражается как ответственная тревога: он требует от России духовного роста, а не внешнего благополучия.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через заботу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14485"/>
            <a:ext cx="5955300" cy="28988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XIX века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о любви к отечеству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образ Родины меняется от государственной идеи к личному и нравственному чувству.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патриотизм связан не с лозунгом, а с нравственным отношением к стране, её истории и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смотрит на Россию как на страну, которую нельзя измерить обычной логикой. В его строках она предстает живым историческим миром, где сила народа и тайна судьбы соединяются в единый образ, требующий не расчёта, а внутреннего понимания.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Неуловимая Россия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Россия не копирует чужие модели и не укладывается в готовые схемы. В этом образе чувствуется уверенность в собственной исторической правде, в глубинной самобытности страны и в её особом пути среди других держав.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дорога истории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Россия как особый исторический мир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любовь к отечеству через любовь к народу
</a:t>
            </a:r>
            <a:endParaRPr lang="en-US" sz="3059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центре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любовь к Родине неотделима от сострадания к крестьянам, бедным и униженным, потому что именно народ составляет нравственную основу страны.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прогресса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«Железной дороге» путь страны связан с трудом простых людей и тяжёлой ценой, заплаченной за развитие, поэтому тема прогресса звучит как гражданский вопрос.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совести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«Размышлениях у парадного подъезда» звучит острая боль за бесправие и унижение человека, что делает патриотическое чувство у Некрасова нравственно требовательным.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людей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любить Отечество значит не только восхищаться им, но и отвечать за тех, кто живёт в бедности, нужде и несправедливости.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сокровенная любовь к отечеству
</a:t>
            </a:r>
            <a:endParaRPr lang="en-US" sz="2697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темы в русской литературе: от личной памяти и родной речи к нравственному служению, жертве и сохранению культурной преемственности.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Россия как судьба, тревога и надежда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Блока Россия не выглядит спокойной и завершённой: она остаётся тайной, которую нельзя исчерпать разумом. Образ Родины строится на напряжении между любовью и тревогой.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Загадочная страна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ощущая исторические потрясения, Блок не отказывается от веры в духовную силу страны. Поэтому его образ Родины сочетает предчувствие беды с ожиданием обновления и выстоять может именно память.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сквозь тревогу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дороги, степи и бескрайнего пространства создают ощущение движения и испытания. Россия у поэта раскрывается через путь, на котором важны терпение, вера и внутреннее сопротивление.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дорога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«Россия» и «На поле Куликовом» связывают современность с прошлым. История у Блока не музейна: она переживается как живое наследие, определяющее судьбу страны и человека.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общий мотив Отечества приобретает собственный эмоциональный оттенок: от символической тревоги до фронтовой собранности и памяти о потерях.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напряжённая тональность у Блока и Твардовского; у Ахматовой и Есенина сильнее слышны память, тоска и личная привязанность.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мотивов русской поэзии XX века по школьному литературному канону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образа России у поэтов XX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верность стране в эпоху испытаний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Реквием и эпоха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«Реквиеме» личная боль превращается в свидетельство о судьбе народа. Ахматова говорит о времени, когда страдание становится общим опытом, а память — формой нравственного сопротивления.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лирике память нужна не ради скорби самой по себе, а ради верности истине. Именно такая память делает любовь к Родине зрелой, строгой и нравственно ответственной.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народная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биография Ахматовой неотделима от истории страны. Поэтому её поэзия звучит как голос человека, который разделяет судьбу народа и не отделяет себя от его страданий.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поэтессы любовь к отечеству не означает примирения с насилием. Напротив, она утверждается через сохранение человеческого достоинства, внутренней собранности и отказ от духовного унижения.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крестьянская Русь как духовный исток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«Гой ты, Русь, моя родная»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Есенина открывает Русь как мир деревни, молитвы, природы и тёплой родной речи. Родина воспринимается здесь не отвлечённо, а через живое чувство принадлежности.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1916: «Запели тёсаные дроги»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соединяет движение, простор и тихую печаль. Поэт видит родную землю как пространство красоты, которое уже несёт в себе оттенок утраты уходящего уклада.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интонация ностальгии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 Есенина любовь к Отечеству всё сильнее окрашивается тоской по исчезающему крестьянскому миру. Именно это сочетание нежности и боли делает его образ Руси особенно человечным.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XIX–XX веков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сокровенной любви к отечеству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смысловые опоры чаще всего формируют образ Родины в русской литературе и какими авторами они раскрываются.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раскрывается не одним способом, а через устойчивые мотивы. Память, природа, народ и язык образуют единое поле смысла, где патриотизм становится личным и нравственным.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литература: Родина как то, что нужно защитить
</a:t>
            </a:r>
            <a:endParaRPr lang="en-US" sz="2944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конкретность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Твардовского, Симонова и Суркова Родина показана не как отвлечённый символ, а как живая реальность войны. Патриотизм здесь измеряется выдержкой, верностью и ежедневной ответственностью.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постоянно напоминает о цене победы. Образы погибших товарищей и незавершённых судеб придают любви к Отечеству трагическую глубину и делают её моральным долгом живых.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и долг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раскрывает не только опасность, но и человеческую взаимоподдержку. Товарищество, взаимное доверие и готовность подставить плечо становятся в литературе важнейшими признаками подлинного служения стране.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как необходимость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авторов победа — не торжественная формула, а нравственная необходимость. Она мыслится как защита права на жизнь, память и будущее, за которое человек отвечает лично.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работают особенно сильно в лирике, потому что соединяют внешнюю картину мира с внутренним состоянием героя и автора.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образ Родины строится через пейзаж и дорогу: именно они позволяют показать страну как живое пространство памяти, пути и нравственного выбора.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поэтических приёмов в русской литературе XIX–XX веков
</a:t>
            </a:r>
            <a:endParaRPr lang="en-US" sz="1102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образ Родины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темы для школьного изучения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темы учит видеть связь между личной судьбой и историей страны. Школьник понимает, что литература сохраняет опыт поколений и помогает осмыслять прошлое без упрощений.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Пушкина, Некрасова, Твардовского и других авторов показывают, что любовь к Отечеству проявляется в поступках, уважении к людям и готовности отвечать за общее дело.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язык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напоминает, что язык — это не только средство общения, но и основа культурной преемственности. Через слово сохраняются ценности, образы и историческая память.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подростку соотнести собственные взгляды с нравственными критериями литературы: правдой, состраданием, достоинством и верностью совести в трудных обстоятельствах.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любовь к Родине рождается из памяти, языка, сострадания и ответственности. Её подлинная мера — не громкие слова, а правда, служение и сохранённое достоинство.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Сокровенная любовь к Отечеству в русской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2026-05-27T12:13:49Z</dcterms:created>
  <dcterms:modified xsi:type="dcterms:W3CDTF">2026-05-27T12:13:49Z</dcterms:modified>
</cp:coreProperties>
</file>