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живой механизм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связывает воздух, воду, породы и жизнь: обмен веществом и энергией поддерживает её «работу».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географическая оболочка и что в неё входит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охватывает нижнюю часть атмосферы, всю гидросферу, верх литосферы и всю биосферу. Здесь встречаются воздух, вода, почвы, горные породы, растения, животные и человек. Активнее всего взаимодействия проявляются у поверхности суши и в верхнем слое океана.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географическая оболочка работает не «по отдельности», а как единая система. Её состояние — итог согласованной работы воздуха, воды, горных пород и живых организмов.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географической оболочки — целостность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географической оболочки связаны: температура влияет на испарение и состояние воды. Вода меняет почвы и поддерживает рост растений, которые затем меняют состав воздуха.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один компонент, отклик получают остальные. Например, изменения влажности отражаются и на растительности, и на свойствах грунта, и на условиях для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Земли и их роль в географической оболочке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Земли все четыре сферы «пересекаются»: воздух, вода, горные породы и живые организмы действуют вместе, усиливая изменения.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тесная взаимосвязь сфер объясняет, почему локальные изменения быстро отражаются на природе в целом.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описаний сфер (значения условные, 2026-05-13).
</a:t>
            </a:r>
            <a:endParaRPr lang="en-US" sz="9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оболочки: где начинается и где заканчивается «живое пространство»
</a:t>
            </a:r>
            <a:endParaRPr lang="en-US" sz="200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атмосферы: связь воздуха с Землёй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географической оболочки проходит в нижних слоях атмосферы. Там воздух ещё заметно взаимодействует с земной поверхностью: переносит влагу, участвует в формировании погоды и влияет на процессы у почв и воды.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 литосферы: как далеко проникают вода и жизнь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географической оболочки находится в верхней части литосферы. Её положение зависит от того, как глубоко проникают вода, воздух и живые организмы в горные породы. Поэтому в разных местах глубина различается, особенно на суше и в горах.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которая движит природные процессы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круговорот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заставляет воду испаряться, а затем в атмосфере она превращается в облака и возвращается осадками. Так энергия «переходит» между гидросферой и атмосферой.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воздух и воду, запускает испарение и формирует ветры. У растений от солнечного света зависит фотосинтез — основа питания многих живых организмов.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энергия Земли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энергия проявляется через землетрясения, вулканизм и процессы горообразования. Она меняет рельеф и условия жизни, влияя на то, как взаимодействуют сферы.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поверхности создаёт разницу температур, а значит — движение воздушных масс. Ветер переносит влагу и влияет на погоду, температуру и состояние поверхности суши.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географической оболочке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 и перемещений воды между атмосферой, гидросферой, литосферой и живыми организмами.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49" y="1931425"/>
            <a:ext cx="4101402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оболочек Земли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«задачу» выполняет каждая оболочка и как она связывается с другими частями географической оболочки.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одна оболочка, её «связи» действуют на другие: вода, воздух, почвы и живые организмы образуют единый результат.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(2026-05-13).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географической оболочке постоянно циркулируют вода и вещества вроде углерода и кислорода. Растения забирают углекислый газ и выделяют кислород, а затем эти вещества переходят дальше по пищевым цепям.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используют кислород для дыхания, возвращая его в окружающую среду. Одновременно часть органических остатков попадает в грунт и влияет на состав почв.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разрушаются под действием воды и температур, образуя частицы, из которых формируется почва. Так минеральные компоненты «передаются» живым организмам через почвенную среду.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поддерживают жизнь и обновляют природную среду. Благодаря им природные комплексы устойчивее реагируют на изменения и дольше сохраняют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географической оболочке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усиливается таяние снега и рост растений, летом возрастает испарение, осенью начинается листопад, а зимой многие процессы заметно замедляются.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сезонных изменений связана с годовым движением Земли вокруг Солнца: меняются температура, осадки и активность живых организмов.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 школьному описанию сезонности (значения условные, 2026-05-13).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на Земле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экватора к полюсам меняются температура и поступление солнечного тепла, а вместе с ними — влажность. Поэтому по широтам постепенно меняются почвы, растительность, животный мир и характер природных процессов.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проявляются природные пояса: влажные экваториальные леса сменяются саваннами, затем пустынями и степями. Далее идут тайга, тундра и полярные пустыни, где тепла и влаги обычно мало.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зональности — неравномерный нагрев поверхности: солнечные лучи приходят под разными углами и дают разное количество энергии. Из-за этого климатические условия «сдвигаются» с широтой по всему земному шару.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гор климат нередко похож на условия равнин, а на больших высотах появляются холодные пояса с более суровой природой. Это отражается в переходах: от леса к альпийским лугам и затем к снежным вершинам.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в горы воздух становится холоднее примерно на 6 °C на каждый километр высоты. Поэтому на разных уровнях меняются условия для растений и животных, а вместе с ними — состав почв и видовой состав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природный комплекс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рельеф запускают цепочку взаимосвязей, которая формирует устойчивый набор компонентов: от почв до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зон определяется соотношением тепла и влаги: где теплее и влажнее, лесные ландшафты; где холоднее или суше, растительность становится беднее и меняет состав.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природные зоны не ограничиваются экватором. Значительные площади занимают тайга, пустыни и зоны умеренных широт, где климат устойчиво различается по теплу и осадкам.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курсы географии: общие сведения о природных зонах Земли (качественное отражение)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12444"/>
            <a:ext cx="4417500" cy="2540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компоненты природы влияют друг на друга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цепочки связей: компонент воздействует на другой — и это приводит к наблюдаемым результатам в природе. В итоге меняется весь природный комплекс, а не один фактор.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один компонент — например, растительный покров или водный режим, — изменяются условия для других. Поэтому устойчивость комплексов зависит от сохранения связей между компонентами.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(типовые примеры взаимосвязей в природе)
</a:t>
            </a:r>
            <a:endParaRPr lang="en-US" sz="10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географической оболочки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человека перестраивает природные связи: вырубка лесов снижает количество влаги в атмосфере и усиливает эрозию почв. На практике меняются и урожайность, и состояние ландшафта.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меняют течение рек и распределение воды по долинам, а города создают более тёплый микроклимат. Это влияет на погоду на местном уровне и на здоровье людей.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человек остаётся зависимым от природы: чистая вода, плодородные почвы, подходящий климат и природные ресурсы напрямую определяют качество жизни и возможности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природы под влиянием деятельности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изменяются леса, воздух и вода, тем заметнее нарушается природное равновесие. Это проявляется в ухудшении условий для растений и животных и повышении рисков для людей.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двустороннюю сторону воздействия: человек может усиливать проблемы, но также способен запускать восстановление — охрану природы, модернизацию очистных систем и бережное водопользование.
</a:t>
            </a:r>
            <a:endParaRPr lang="en-US" sz="127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влиянии человека на природные компоненты (без конкретных статистических значений)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географическую оболочку называют живым механизмом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связаны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вода, горные породы, почвы, растения и животные взаимодействуют: изменение одного компонента отражается на других. Поэтому оболочка работает согласованно, как хорошо настроенный механизм.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не стоит на месте: она меняется из-за энергии Солнца и внутренних процессов Земли. Даже привычные круговороты воды и веществ поддерживают движение и обновление.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равновесия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нарушений природа стремится вернуть устойчивость: меняется микроклимат, формируются новые условия для организмов. Чем бережнее человек вмешивается, тем легче природе восстановиться.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 раздельном сборе отходов и сокращайте загрязнение воздуха. Защита почв и переработка мусора помогают сохранять плодородие и обеспечивают более стабильные природные условия для жизни людей и природы рядом.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устойчивость географической оболочки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Охраняйте леса и бережно используйте воду: так сохраняются условия для круговоротов веществ и уменьшается разрушение почв. Экономия ресурсов поддерживает чистоту водоёмов и снижает нагрузку на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единая, изменчивая и живая оболочка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атмосферу, гидросферу, литосферу и биосферу в систему обмена веществом и энергией. Её закономерности — целостность, ритмичность, широтная зональность и высотная поясность.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2026-05-13T03:06:38Z</dcterms:created>
  <dcterms:modified xsi:type="dcterms:W3CDTF">2026-05-13T03:06:38Z</dcterms:modified>
</cp:coreProperties>
</file>