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— ключевая тема в современной жизни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формирует здоровье, культуру и образ жизни каждого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прошло длинный путь от охоты и собирательства к индустриальному производству. Кулинария отражает климатические и географические условия, а в XX и XXI веках глобализация изменила пищевые привычки, сделав тренды общепланетарными.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 питания: от первобытных времен к современности
</a:t>
            </a:r>
            <a:endParaRPr lang="en-US" sz="237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строительные блоки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содержатся в мясе, рыбе и бобовых. Они необходимы для роста, восстановления тканей и поддержания иммунной системы.
</a:t>
            </a:r>
            <a:endParaRPr lang="en-US" sz="119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главный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и картофель обеспечивают организм быстрым и долговременным запасом энергии, поддерживая активность и жизненные процессы.
</a:t>
            </a:r>
            <a:endParaRPr lang="en-US" sz="118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витамины — важные регуляторы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масла и овощи поставляют жиры и витамины, необходимые для усвоения веществ и нормальной работы органов.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пищевых продуктов и их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снабжает организм энергией, необходимой для всех биохимических процессов и физической активности.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строительные материалы для роста клеток и восстановления тканей после повреждений.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влияет на иммунитет, помогая организму бороться с инфекциями и болезнями.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Небалансированное питание приводит к риску дефицита веществ или развитию ожирения и хронических заболеваний.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роль питания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5046" y="2477750"/>
            <a:ext cx="2367007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элементы, их источники и функции для здоровья человека.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потребление макро- и микроэлементов жизненно важно для полноценного здоровья.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здравоохранения (ВОЗ)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Макро- и микроэлементы: функции и источники
</a:t>
            </a:r>
            <a:endParaRPr lang="en-US" sz="25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 культуре и традициях народов
</a:t>
            </a:r>
            <a:endParaRPr lang="en-US" sz="2121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блюда, такие как борщ, пицца и суши, отражают культурные особенности и историю народов.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доступность продуктов формируют гастрономические традиции каждого региона.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вкусов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смешение культур порождает множество уникальных рецептов и кулинарных инноваций.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праздников привязано к обрядами — Пасха, Рождество и День благодарения объединяют семьи вокруг стола.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фастфуда и полуфабрикатов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выбирают фастфуд из-за удобства и доступности, что влияет на качество их питания. Массовое потребление полуфабрикатов поднимает вопросы о здоровье и пищевой безопасности.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органических продуктов и вегетарианство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растёт интерес к органическим продуктам и растительному питанию. Всё больше молодых людей отказываются от мяса, мотивируя это экологией и осознанным подходом к здоровью.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питания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потребление сахара тесно связано с ростом заболеваний, включая ожирение и диабет, особенно среди молодого поколения.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наибольшим уровнем потребления сахара демонстрируют более высокую распространённость пищевых расстройств и хронических болезней.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статистика потребления сахара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здорового питания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рациона и сбалансированное потребление белков, жиров и углеводов обеспечивают оптимальное питание и энергетику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соли и сахара, а также достаточное потребление воды и клетчатки помогают поддерживать здоровье и нормальный обмен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пищевого поведения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Анорексия проявляется как навязанный страх набрать вес и ограничение пищи, что угрожает здоровью и жизни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Булемия характеризуется приступами переедания с последующим вызовом рвоты или другими компенсаторными методами.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Компульсивное переедание связано с потерей контроля над количеством съедаемой пищи, что ведёт к ожирению и психологическим трудностям.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72783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калорийности типичных блюд с указанием средней порции. Фастфуд отличается высокой энергетической ценностью, традиционные блюда содержат больше витаминов и клетчатки.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содержит больше калорий на порцию, что повышает риск переедания, тогда как традиционные блюда, как овсянка и шашлык, имеют меньшую калорийность и питательнее.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Калорийность популярных блюд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энергетическая плотность
</a:t>
            </a:r>
            <a:endParaRPr lang="en-US" sz="2293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высокой энергетической плотностью, такие как чипсы и сладости, часто содержат много калорий и мало полезных веществ, что отрицательно сказывается на здоровье.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 повышенным риском избыточного веса, поскольку продукты с большим количеством калорий на 100 г часто менее полезны для здоровья.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наблюдается растущий интерес подростков к растительному питанию, что обусловлено экологическими и этическими соображениями.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вегетарианцев свидетельствует о смене пищевых предпочтений под влиянием современных ценностей и информационного воздействия.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Левада-Центра,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популярности вегетарианства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Фуд-блогеры и кулинарные шоу активно влияют на выбор продуктов и блюд у подростков, формируя у них новые вкусовые предпочтения и пищевые привычки.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TikTok, Instagram и YouTube способствуют быстрому распространению рецептов и кулинарных тенденций, стимулируя участие подростков в челленджах и экспериментах с 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медиа и интернет-контента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 Nestlé, Unilever, Danone занимают лидирующие позиции, оказывая большое влияние на мировой продовольственный рынок через масштабное производство.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требует строгого контроля качества и безопасности, что стимулирует инвестиции в технологии переработки и улучшение упаковки.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обработки позволяют увеличить сроки хранения продуктов и сохранить их питательные свойства, что важно для глобального снабжения.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инноваций в пищевой промышленности направлено на создание новых ассортиментов, отвечающих запросам здоровья и устойчивого потребления.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и переработка продуктов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годы число подростков с ожирением значительно увеличилось, что связано с неправильным питанием и низкой физической активностью. Это повышает риск развития хронических заболеваний в будущем.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ожирения среди молодёжи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белков, жиров и витаминов необходим для нормального физического роста, укрепления костей и иммунитета у подростков, влияя на их общее здоровье и успеваемость.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макронутриенты для развития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здоровье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 за устойчивое питание и распространение информации о влиянии продуктов на экологию.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практик сокращения пищевых отходов и устойчивого потребления в образовательных и общественных инициативах.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органических и локальных продуктов среди молодёжи как ответ на экологические вызовы.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ответственный выбор питания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источники белка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растительные аналоги мяса и белки насекомых, которые снижают нагрузку на экологию и расширяют ассортимент доступных продуктов.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инновации и будущее еды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3D-печати позволяет создавать уникальные блюда с контролем состава, а фермерские продукты обретают новые формы и виды благодаря технологическим прорывам.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производства и новые продукты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санитарных норм гарантирует безопасность пищевых продуктов на всех этапах их производства и реализации в России.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содержит важную информацию о составе, аллергенах и сроках годности, что помогает подросткам и их семьям делать осознанный выбор.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законодательство защищает права несовершеннолетних как потребителей, обеспечивая доступ к качественным и безопасным продуктам питания.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пищи и права подростков как потребителей
</a:t>
            </a:r>
            <a:endParaRPr lang="en-US" sz="22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 современном мире: вызовы и перспективы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влияет на здоровье, культуру и экологию. Основные задачи — продвижение здорового питания, борьба с фастфудом и внедрение устойчивых технологий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2026-05-07T17:34:37Z</dcterms:created>
  <dcterms:modified xsi:type="dcterms:W3CDTF">2026-05-07T17:34:37Z</dcterms:modified>
</cp:coreProperties>
</file>