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Окружность: основные понятия и свойства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окружность: от чертежа до реальных предметов.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окружность важна в геометрии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одна из базовых фигур 7 класса. Она помогает строить чертежи, работать с циркулем и находить длину, площадь и расстояния в задачах и в жизни.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окружности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 — это точка, от которой каждая точка окружности находится на одинаковом расстоянии. Именно от неё задают форму всей фигуры и строят её с помощью циркуля.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 — отрезок, соединяющий центр с любой точкой окружности. Все радиусы одной окружности равны, поэтому по одному из них можно определить остальные размеры фигуры.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 — отрезок, который проходит через центр и соединяет две точки окружности. Он всегда длиннее любого другого отрезка внутри окружности, кроме самого себя.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 — это отрезок между двумя точками окружности. Она может проходить через центр, но может и не проходить, поэтому длина хорд бывает разной.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часть окружности между двумя точками. Её удобно использовать, когда нужно описать только участок линии, а не всю окружность целиком.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радиусы на чертеже
</a:t>
            </a:r>
            <a:pPr algn="l" indent="0" marL="0">
              <a:lnSpc>
                <a:spcPct val="90000"/>
              </a:lnSpc>
              <a:buNone/>
            </a:pPr>
            <a:r>
              <a:rPr lang="en-US" sz="49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обычно отмечают центр буквой O, а от него проводят несколько радиусов, например OA и OB. Это показывает, что все точки окружности находятся на одинаковом расстоянии от центра и образуют ровную линию.
</a:t>
            </a:r>
            <a:endParaRPr lang="en-US" sz="1191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Диаметр, хорда и дуга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рисунке можно увидеть и диаметр, и хорду, и дугу. Диаметр проходит через центр и выделяется как самый длинный отрезок, а хорда соединяет две точки окружности без обязательного прохождения через центр.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схему окружности
</a:t>
            </a:r>
            <a:endParaRPr lang="en-US" sz="2848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сравнить значения радиуса и диаметра для разных окружностей.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всегда вдвое больше радиуса, поэтому их отношение остаётся постоянным.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радиуса и диаметра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d = 2r; школьный курс геометрии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окружности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точка находится ближе к центру, чем радиус. Она лежит внутри границы и не принадлежит самой окружности, хотя может быть очень близка к ней.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окружности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точка удалена от центра ровно на длину радиуса. Все точки окружности обладают именно таким расстоянием, поэтому их легко проверять с помощью циркуля или линейки.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окружности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дальше от центра, чем радиус, она находится вне окружности. Такое сравнение помогает быстро определить положение точки в задачах на построение и измерение.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точка относительно окружности
</a:t>
            </a:r>
            <a:endParaRPr lang="en-US" sz="27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окружность циркулем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построения по заданному радиусу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связать длину окружности с её диаметром и радиусом в формулах.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C = 2πr и C = πd; школьный курс геометрии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3,14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приближённое значение числа π, которое используют для вычисления длины окружности.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длины окружности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меняется длина окружности при разных радиусах и диаметре.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радиус или диаметр, тем больше длина окружности; значения растут пропорционально.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C = 2πr, π ≈ 3,14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 окружающих предметах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 окружающих предметах
</a:t>
            </a:r>
            <a:endParaRPr lang="en-US" sz="2707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 обручи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велосипеда, самоката и спортивного обруча важна ровная круглая форма. Она помогает предметам катиться или сохранять устойчивость и делает движение более удобным.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циферблаты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циферблат показывает, как окружность используется для точной разметки времени. Деления по краю помогают быстро определять часы и минуты.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 и крышки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Тарелки, крышки и многие ёмкости имеют форму круга, потому что так удобно размещать, закрывать и хранить предметы. Их граница связана с окружностью.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Люки и мишени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Люки и спортивные мишени тоже часто делают круглыми. Такая форма удобна для расчёта размеров, симметрии и равномерного распределения нагрузки.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всегда проходит через центр, а касательная соприкасается с окружностью только в одной точке.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элементами помогают быстро определять их роль и проверять построения в задачах.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связаны с окружностью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 школьной геометрии, тема «Окружность и её элементы».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 секущая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 — это прямая, которая касается окружности только в одной точке. Эта точка называется точкой касания и помогает отличить касательную от других прямых.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пересекает окружность в двух точках. Если прямая имеет две общие точки с окружностью, она уже не является касательной, а относится к секущим.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 точку касания, всегда перпендикулярен касательной. Это свойство удобно использовать при построениях, проверке чертежей и решении геометрических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касательная ли это прямая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сравнении расстояния от центра окружности до прямой с радиусом.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Хорды, диаметр и их свойства
</a:t>
            </a:r>
            <a:endParaRPr lang="en-US" sz="2719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хорда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окружности. Она может проходить через центр, а может и не проходить, поэтому длины хорд в одной окружности бывают разными.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как хорда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 — это особая хорда, которая проходит через центр окружности. Поэтому он одновременно является хордой и самым длинным отрезком, соединяющим две точки окружности.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хорды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хорды равны, то они находятся на одинаковом расстоянии от центра окружности. Это свойство помогает сравнивать отрезки на чертежах и делать выводы без измерений.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из центра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Перпендикуляр, опущенный из центра на хорду, делит её пополам. Такое свойство часто используют в задачах, где нужно найти середину хорды или проверить правильность построения.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длину измеряют по границе, а площадь — по всей внутренней части фигуры.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только линия, а круг включает и линию, и внутреннюю область; поэтому у них разные характеристики.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круг: различие понятий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 школьной геометрии, тема «Окружность и круг».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находят по формуле S = πr². В ней используется радиус, а не диаметр, поэтому сначала нужно правильно определить расстояние от центра до границы.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площадь растёт быстрее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возводится в квадрат, и из-за этого площадь увеличивается заметно быстрее, чем сам радиус. Даже небольшое изменение радиуса даёт ощутимый прирост площади.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формулу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вычислять размеры круглых поверхностей: столешниц, крышек, тарелок и других предметов. Она особенно удобна, когда нужно сравнить площади фигур разного размера.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радиус, тем больше площадь круга, причём рост идёт неравномерно. Поэтому при расчётах важно внимательно подставлять значения и не путать радиус с диаметром.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радиуса, диаметра и площади круга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диаметр и площадь при увеличении радиуса.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растёт пропорционально радиусу, а площадь увеличивается гораздо быстрее, потому что зависит от квадрата радиуса.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S = πr², π ≈ 3,14.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чаще всего ошибаются при изучении окружности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9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или диаметр?
</a:t>
            </a:r>
            <a:pPr algn="ctr" indent="0" marL="0">
              <a:lnSpc>
                <a:spcPct val="90000"/>
              </a:lnSpc>
              <a:buNone/>
            </a:pPr>
            <a:r>
              <a:rPr lang="en-US" sz="49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ученик подписывает длинный отрезок как радиус, хотя он проходит через центр и должен быть диаметром. Из-за такой путаницы меняются все дальнейшие вычисления, а рисунок перестаёт соответствовать условию задачи.
</a:t>
            </a:r>
            <a:endParaRPr lang="en-US" sz="1192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или весь круг?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окружность называют кругом и наоборот. Тогда начинают измерять длину там, где нужна площадь, или ищут площадь там, где требуется только граница. На схеме важно отдельно выделять линию и внутреннюю область.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59204"/>
            <a:ext cx="698568" cy="5588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18169"/>
            <a:ext cx="731757" cy="650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на бумаге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удобно строить циркулем, а её свойства помогают аккуратно выполнять чертежи, разметку в тетради и проверять расстояния между точками.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расчёты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диаметр нужны для вычисления длины окружности и площади круга. Без этих величин невозможно точно решить многие школьные задачи.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транспорт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детали встречаются в колёсах, роликах и механизмах. Для них важно правильно определить размер, чтобы предмет работал ровно и безопасно.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предметы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Тарелки, крышки, люки и обручи имеют круглую форму. Знание окружности помогает понимать их устройство и сравнивать размеры без лишних ошибок.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 знание окружности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помогает знание окружности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 окружности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точная геометрическая линия с центром и равными радиусами. Её свойства, формулы и элементы помогают решать задачи, измерять фигуры и замечать геометрию вокруг нас.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2026-05-29T02:28:13Z</dcterms:created>
  <dcterms:modified xsi:type="dcterms:W3CDTF">2026-05-29T02:28:13Z</dcterms:modified>
</cp:coreProperties>
</file>