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вписанных углов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дуга помогает быстро находить вписанный угол.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вписанные углы в 9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окружность, хорды и дуги. Она помогает читать чертёж точнее, решать вычислительные задачи и готовит к более сложным доказательствам в геометрии 9 класса.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вписанным углом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отличается тем, что его вершина лежит на окружности, а не внутри круга и не в центре. Это сразу помогает узнать его на чертеже.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 окружности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вписанный угол можно рассматривать вместе с соответствующим центральным углом. Это удобно: оба угла относятся к одной дуге, но измеряются по-разному.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опирается на дугу между концами его сторон. Именно эта дуга определяет величину угла, поэтому при решении важно не перепутать нужный участок окружности.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дуга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такого угла пересекают окружность в двух точках и образуют хорды. Поэтому вписанный угол всегда связан с конкретными точками окружности и отрезками между ними.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как хорды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на чертеже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 помогают быстро понять, какой угол дан и какая дуга ему соответствует. Это снижает риск ошибки при вычислении и проверке ответа.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обозначения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выделяется между концами сторон угла. Если на рисунке есть несколько дуг, важно выбрать ту, на которую действительно опирается данный вписанный угол.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дуга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хорды образуют стороны вписанного угла. Его вершина отмечена на окружности, и именно по этому признаку можно отличить его от угла в центре.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и вершина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показывает, где находится точка, равноудалённая от всех точек окружности. От него обычно проводят радиусы, чтобы увидеть центральный угол и сравнить его с вписанным.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вписанного угла в окружности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темы: по нему быстро находят неизвестные углы и проверяют решения в задачах на окружность.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дуги составляет вписанный угол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9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меняется угол при разных дугах. По ней удобно видеть, что каждое значение получается одинаковым действием.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вписанный угол равен половине дуги, поэтому значения растут пропорционально.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значений: дуга и вписанный угол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вписанного угла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центральным углом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вписанный углы могут опираться на одну и ту же дугу. Тогда между ними легко установить связь через её меру, не обращая внимания на лишние элементы рисунка.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 известен, вписанный можно быстро проверить: он должен быть ровно в два раза меньше. Это помогает заметить ошибку ещё до записи окончательного ответа.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равен дуге, на которую он опирается. Вписанный угол при той же дуге всегда вдвое меньше, поэтому его удобно находить через деление на два.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мера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пары значений для дуги, центрального и вписанного угла.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совпадает с дугой, а вписанный всегда составляет её половину.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 свойства вписанного угла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в задачах на окружность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опирающийся на диаметр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сторонами угла служат хорды к концам диаметра, дуга между ними равна 180°. Такая дуга всегда образует полуокружность и задаёт особый случай в этой теме.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важных и часто используемых свойств окружности. Оно помогает не только в вычислениях, но и в быстрых проверках на чертеже.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свойство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от 180° равна 90°, значит вписанный угол, опирающийся на диаметр, является прямым. На рисунке это сразу видно по форме угла.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решения задач по окружности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вписанный угол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дуги по известному углу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51" y="2326450"/>
            <a:ext cx="30999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дугу, нужно взять величину вписанного угла и умножить её на 2. Это обратное действие сразу показывает, какая часть окружности ему соответствует.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3099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Удвоить значение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714501" y="2326450"/>
            <a:ext cx="30999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равен 35°, дуга составляет 70°. При угле 48° получаем дугу 96°. Такой приём особенно удобен в задачах, где дана только величина угла.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14475" y="1737950"/>
            <a:ext cx="3099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 примерах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появляется из-за невнимательного чтения схемы и неверного выбора точек, между которыми измеряют дугу.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формулой, а с пониманием рисунка. Если правильно определить дугу, число ошибок резко уменьшается.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окружностью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ошибок по теме «вписанные углы»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75" y="2087925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угол связывают с разными дугами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определяется двумя точками окружности, куда приходят его стороны. Именно эти точки задают дугу, на которую опирается угол, поэтому важно не перепутать их на чертеже.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точек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одними и теми же точками можно выделить две дуги: меньшую и большую. В школьных задачах обычно используют меньшую дугу, если в условии не сказано иначе.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и большая дуга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нужная дуга указана только на рисунке или словами в тексте задачи. Поэтому сначала нужно внимательно прочитать условие, а затем выбирать соответствующую дугу для вычислений.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условию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центрального и вписанного угла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между двумя видами углов и не путать их при решении задач.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связаны с одной и той же дугой, но измеряются по-разному. Это главное различие помогает сразу выбрать нужное правило.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в 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вписанного угла по заданной дуге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выделена дуга 84°, и сразу видно, какие две точки окружности образуют её границы. Если соединить эти точки с третьей точкой на окружности, получится вписанный угол. Его величина легко находится по правилу половины дуги.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становится углом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нужную дугу цветом, чтобы не потерять её среди остальных элементов рисунка. Затем проводят хорды к концам дуги и получают угол, который опирается именно на этот участок окружности. В данном случае ответ равен 42°.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построение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сверить найденный вписанный угол с дугой и с известными свойствами окружности.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геометрической задаче
</a:t>
            </a:r>
            <a:endParaRPr lang="en-US" sz="314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правильного шестиугольника и окружности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шестиугольнике соседние вершины делят окружность на равные части. Поэтому дуга между ними помогает сразу найти вписанный угол.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вписанный угол соответствует дуге между соседними вершинами правильного шестиугольника.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30°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графике показывает, как значение угла получается из дуги простым делением пополам.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устойчивое правило: при увеличении дуги вписанный угол меняется строго пропорционально и всегда остаётся в два раза меньше.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числовых значений для тренировки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«вписанные углы»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формула для запоминания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вписанного угла всегда равна половине меры дуги, на которую он опирается. Это основа всех вычислений в задачах на окружность и хорды.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вписанный угол, дугу находят удвоением его значения. Такая запись удобна, когда нужно восстановить недостающую величину по готовому чертежу.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запись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важно определить, какая именно дуга соответствует углу. Ошибка в выборе дуги приводит к неверному ответу, даже если само правило применено правильно.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дуги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всегда связан с дугой одной окружности, а его мера составляет половину соответствующей дуги. Это простое правило помогает уверенно решать задачи и проверять ответы.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2026-06-03T14:41:32Z</dcterms:created>
  <dcterms:modified xsi:type="dcterms:W3CDTF">2026-06-03T14:41:32Z</dcterms:modified>
</cp:coreProperties>
</file>