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значение и ключевые аспекты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новых видов – основа эволюционного разнообразия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концепции вида и эволюции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вида сформирована К. Линнеем, а эволюционную основу заложил Ч. Дарвин. В XX веке синтетическая теория объединила генетику и экологию для объяснения механизмов видообразования.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критерии вида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 с общими морфологическими и физиологическими чертами, способных к свободному скрещиванию и плодовитому потомству.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учитывает сходство генома и хромосомных наборов, а также экологические и поведенческие особенности вида.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биологическим критериям относят возможность образования жизнеспособного потомства, подтверждающую репродуктивную изоляцию видов.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видообразование? Основные этапы процесса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начинается с изоляции популяций, предотвращающей обмен генами и инициирующей независимое развитие.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накапливаются наследственные различия, формируются репродуктивные барьеры, и возникает новый, генетически обособленный вид.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видообразования: алопатрическое, симпатрическое, парапатрическое
</a:t>
            </a:r>
            <a:endParaRPr lang="en-US" sz="2831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Алопатрическое видообразование происходит при географической изоляции, когда территории разделяются барьерами, препятствующими обмену генами.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 встречается на границах ареалов с частичной изоляцией и адаптацией к разным условиям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происходит в пределах одного ареала за счёт экологических или этологических барьеров, влияющих на спаривание.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Алопатрическое видообразование: географическая изоляция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барьеры, такие как горы и океаны, разъединяют популяции, прерывая обмен генами и способствуя дивергенции.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разнообразие вьюрков Дарвина на Галапагосских островах, адаптировавшихся к уникальным условиям каждого острова.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видообразование: без географической изоляции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единой территории новые виды возникают благодаря мутациям, хромосомным перестройкам и изменению брачного поведения.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— дрозофилы на Гавайях, где пищевые предпочтения и этологические различия приводят к формированию репродуктивных барьеров.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Парапатрическое видообразование: влияние ареалов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парапатрическом видообразовании популяции частично изолированы на смежных участках, приспосабливаясь к разным экологическим условиям. Взаимодействие ограничено генетическим обменом.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парапатрической изоляции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полёвки рода Microtus развиваются на границах ареалов, где адаптация к разным средам способствует формированию новых форм.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механизмы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и формирование видов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барьеры, включая горные хребты и водные преграды, служат причинами расхождения популяций и их эволюционного отделения.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разделения континентов сформировали уникальные фауны Австралии и Южной Америки, демонстрируя роль географической изоляции в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видообразование: влияние новых ниш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экологических ниш способствует разделению популяций по ресурсам и пространственным признакам, стимулируя экологическую специализацию.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адаптивная радиация чешуекрылых, развивающихся на различных растениях, что ведёт к появлению специализированных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способ видообразования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представляет собой скрещивание особей из разных видов или популяций, что ведёт к появлению гибридных потомков с комбинированным генетическим материалом. Если гибриды жизнеспособны и плодовиты, возможна самостоятельная эволюция новых видов.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вид Gladiolus watsonioides, возникший в результате межвидовой гибридизации. В животном мире гибриды рыб или птиц иногда обладают адаптивными преимуществами, что способствует их закреплению как новых форм.
</a:t>
            </a:r>
            <a:endParaRPr lang="en-US" sz="12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видообразования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изменения, включая мутации, дупликации генов и хромосомные перестройки, способствуют возникновению наследственной изменчивости. Эти процессы могут привести к репродуктивной изоляции и возникновению новых видов.
</a:t>
            </a:r>
            <a:endParaRPr lang="en-US" sz="1237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дупликации и перестройки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Полиплоидия, особенно распространённая у растений, является результатом увеличения числа хромосом. Примером служит происхождение современных сортов пшеницы, унаследовавших дополнительный набор хромосом и новые признаки.
</a:t>
            </a:r>
            <a:endParaRPr lang="en-US" sz="132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 её 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факторов видообразования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популяций обеспечивает исходный материал для эволюции, создавая разнообразие наследственных признаков и потенциал для адаптации к различным условиям.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различного типа — географическая, экологическая, этологическая и генетическая — ограничивает обмен генами, способствуя дивергенции и формированию новых видов.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естественного отбора и случайные процессы, такие как дрейф генов, взаимодействуют, влияя на скорость и направление эволюционных изменений в популяциях.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видообразования: причины разнообразия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стабильных экосистемах видообразование протекает медленно из-за отсутствия резких изменений и постоянства условий обитания, что поддерживает сохранение существующих видов.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экологические изменения или катастрофы способствуют ускорению видообразования за счёт создания новых свободных ниш и стрессовых факторов для популяций.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острова служат естественными лабораториями для высокой скорости видообразования, что подтверждается разнообразием птиц и рыб, формирующихся на таких территориях.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или экосистем запускает адаптивные радиации, как это было с млекопитающими после вымирания динозавров 66 млн лет назад.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миграций в формировании новых видов
</a:t>
            </a:r>
            <a:endParaRPr lang="en-US" sz="285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через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расширяют ареалы видов и способствуют переносу генов между популяциями. Это усиливает генетическое разнообразие, создавая предпосылки для адаптации и возникновения новых наследственных вариантов.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дивергенция подгрупп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миграциях отдельные подгруппы популяций могут оказаться изолированными вследствие пространственного или экологического разрыва. Такая изоляция способствует их дивергенции и последующему видообразованию.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Изоляционные барьеры и их значимость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изоляция проявляется в различиях периода размножения у близкородственных видов, препятствуя их скрещиванию, несмотря на перекрывающийся ареал обитания.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изоляция обусловлена несовместимостью половых органов, что не даёт возможности образовывать жизнеспособное потомство даже при физическом контакте.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барьеры связаны с особенностями брачного поведения и ритуалов, которые уменьшают вероятность смешанных спариваний между разными популяциями.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видообразования
</a:t>
            </a:r>
            <a:endParaRPr lang="en-US" sz="3144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штаммы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устойчивых к антибиотикам штаммов, например MRSA, демонстрирует быстрые эволюционные изменения и формирование новых популяций с уникальными генетическими характеристиками в ответ на медицинские нагрузки.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линий лошадей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особой линии лошадей Пржевальского и домашних лошадей идёт в результате длительной изоляции и селекции, что подтверждается генетическими исследованиями и наблюдениями поведения.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синиц в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природные популяции синиц в Австралии показывают генетические и поведенческие различия, обусловленные адаптацией к разным условиям, что свидетельствует о процессе видообразования в реальном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видообразование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отбор человеком приводит к появлению новых форм и сортов растений и животных с желаемыми признаками, ускоряя процессы генетической дивергенции.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и их скрещивание с местными приводит к появлению гибридов, которые могут образовывать новые, часто устойчивые виды.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интродукция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городских и промышленных экосистем меняет естественные условия, способствуя формированию новых адаптивных популяций и видов в изменённых биотопах.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обитания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видообразования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исследования, включая анализ ДНК, позволяют выявлять родственные связи и подтверждать процесс дивергенции на генетическом уровне.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Этологические наблюдения показывают особенности поведения, поддерживающие изоляцию и самостоятельное развитие новых видов в природных условиях.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исследования выявляют отличия и сходства в строении видов, доказывая их общность происхождения и процессы видообразования.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находки, например ископаемые переходные формы, демонстрируют постепенные изменения строения организмов во времени, подтверждая эволюционный процесс.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видообразования в биологии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остаётся фундаментальным процессом, раскрывающим механизмы биоразнообразия и эволюции. Его изучение важно для сохранения природы и прогнозирования изменений в экосистемах под влиянием человека.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2026-05-10T08:53:57Z</dcterms:created>
  <dcterms:modified xsi:type="dcterms:W3CDTF">2026-05-10T08:53:57Z</dcterms:modified>
</cp:coreProperties>
</file>