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мировой экономике: почему эта тема важна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влияет на мировые рынки, торговлю и жизнь людей?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объединяет страны через торговлю, капитал и технологии. Россия занимает в ней особое место как поставщик ресурсов и важный рынок, а внешние связи страны заметно меняются под влиянием санкций и новых маршрутов.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системе мирового хозяйства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профиль России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России опирается на добывающий сектор, промышленность, транспорт, сельское хозяйство и услуги. Особенно заметны нефть и газ, металлургия, химия, электроэнергетика и агропромышленный комплекс.
</a:t>
            </a:r>
            <a:endParaRPr lang="en-US" sz="1498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страны — сочетание крупных природных ресурсов с емким внутренним рынком. Это создает основу для производства, занятости и внешней торговли даже в условиях нестабильной конъюнктуры.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уязвимость связана с зависимостью доходов от сырьевого экспорта и мировых цен. Когда цены и спрос меняются, это быстро отражается на бюджете, инвестициях и темпах роста.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российского экспорта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видна высокая концентрация экспорта в нескольких крупных товарных группах.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сырья делает экспорт чувствительным к ценам, санкциям и изменениям спроса на мировом рынке.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ФТС России; обобщенная структура товарного экспорта, 2023–2024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 бюджет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Энергоресурсы дают России значительную часть валютной выручки и заметно влияют на доходы бюджета. Именно поэтому мировые цены на нефть и газ важны не только для компаний, но и для государства.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как основа внешней торговли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поставок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требуют трубопроводов, морских терминалов, портов и железнодорожных маршрутов. Чем надежнее эта система, тем устойчивее внешняя торговля и меньше потери при изменении международной обстановки.
</a:t>
            </a:r>
            <a:endParaRPr lang="en-US" sz="16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торговые партнеры России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 кем Россия ведет наиболее активную торговлю и какие товары преобладают в обмене.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Партнеры России все заметнее смещаются в сторону Азии и региональных объединений, прежде всего ЕАЭС.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данным внешней торговли России, 2023–2024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внешняя торговля России
</a:t>
            </a:r>
            <a:endParaRPr lang="en-US" sz="315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перестройки внешнеэкономических связей после усиления ограничений.
</a:t>
            </a:r>
            <a:endParaRPr lang="en-US" sz="14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179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мировых рынках сырья и продовольствия
</a:t>
            </a:r>
            <a:endParaRPr lang="en-US" sz="256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остается крупным участником мирового рынка нефти, газа и угля. Эти поставки влияют на цены, энергобезопасность и доходы стран-импортеров.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Энергоресурсы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Никель, палладий и алюминий востребованы в промышленности, транспорте и высоких технологиях. Поэтому российское сырье включено в глобальные цепочки производства.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 промышленное сырье
</a:t>
            </a:r>
            <a:endParaRPr lang="en-US" sz="1377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другие сельскохозяйственные товары усиливают значение России для мирового рынка продовольствия. Это особенно важно для стран, зависящих от импорта зерна.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Продовольствие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помогают поддерживать урожайность в разных регионах мира. Их поставки связаны не только с торговлей, но и с продовольственной безопасностью.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внешней торговли в последние годы
</a:t>
            </a:r>
            <a:endParaRPr lang="en-US" sz="28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заметно, что внешняя торговля реагирует на цены, ограничения и перестройку логистики почти без задержки.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шоков последних лет торговля стала менее предсказуемой и сильнее зависит от политики, маршрутов и структуры импорта.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данным внешней торговли России, 2020–2024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 география торговли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России опирается на порты Балтики, Черного моря и Дальнего Востока, а также на сухопутные коридоры через Казахстан, Китай и Кавказ. Выбор маршрута напрямую влияет на сроки и стоимость поставок.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железные дороги, контейнерные терминалы, перевалочные мощности и морское страхование. Без развитой инфраструктуры даже сильный экспортный потенциал не превращается в устойчивую торговлю.
</a:t>
            </a:r>
            <a:endParaRPr lang="en-US" sz="15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бизнес чаще закладывает в цену дополнительные издержки, а государство и банки уделяют больше внимания устойчивости расчетов, ликвидности и безопасности международных платежей.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система и международные расчеты
</a:t>
            </a:r>
            <a:endParaRPr lang="en-US" sz="27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 операции в долларах и евро ускорили переход к национальным валютам и двусторонним схемам оплаты, чтобы снизить зависимость внешней торговли от западной финансовой инфраструктуры.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компаний заметно выросла роль банков-посредников, валютного контроля и проверки платежных маршрутов: расчеты стали длиннее, дороже и требуют тщательной оценки контрагентов и контрактных рисков.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слабые стороны российской экономики
</a:t>
            </a:r>
            <a:endParaRPr lang="en-US" sz="2597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преимуществ и ограничений показывает, почему экономика России одновременно обладает высоким потенциалом и структурными рисками.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создают основу для роста, но без технологического обновления и снижения сырьевой зависимости потенциал реализуется лишь частично.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Росстата, Банка России и учебных источников по обществознанию
</a:t>
            </a:r>
            <a:endParaRPr lang="en-US" sz="13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Инвестиции, технологии и модернизация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технология и длиннее производственная цепочка, тем сильнее влияние импорта оборудования, компонентов и программных решений на темпы обновления отрасли.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идет быстрее там, где технологии проще; в высокотехнологичных секторах ключевыми становятся кадры, доступ к компонентам и долгие инвестиции.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материалам Банка России, Росстата и профильных обзоров за 2022–2024 годы
</a:t>
            </a:r>
            <a:endParaRPr lang="en-US" sz="14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вклад дают южные регионы, где сочетаются крупное зерновое производство, переработка и развитая транспортная инфраструктура для вывоза продукции.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продовольственная безопасность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укрепила позиции среди мировых поставщиков зерна и удобрений, поэтому агропромышленный комплекс стал не только внутренним сектором, но и источником экспортной выручки.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мировой экономики российское сельское хозяйство важно тем, что влияет на доступность продовольствия и на цены на зерно, масла и удобрения на внешних рынках.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Евразийское пространство: новые экономические связи России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главный торговый ориентир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 ключевым направлением внешней торговли России: из России туда идут сырье, энергия и металлы, а в обратном направлении — машины, электроника и товары повседневного спроса. На карте это выглядит как мощный двусторонний поток через сухопутные и морские маршруты.
</a:t>
            </a:r>
            <a:endParaRPr lang="en-US" sz="1233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ЕАЭС и Центральная Азия: экономика соседства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Беларусь, Казахстан и другие страны региона важны не только как рынки, но и как звенья общих производственных и логистических цепочек. Визуально это можно показать как сеть близких связей вокруг России, где торговля, транзит и кооперация идут почти без разрывов.
</a:t>
            </a:r>
            <a:endParaRPr lang="en-US" sz="12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пути адаптации экономики России
</a:t>
            </a:r>
            <a:endParaRPr lang="en-US" sz="287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три стратегии адаптации и их влияние на рост, занятость, бюджет и цены.
</a:t>
            </a:r>
            <a:endParaRPr lang="en-US" sz="15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факторы устойчивости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устойчивость экономики влияет не один показатель, а сочетание бюджета, экспорта, технологий, демографии и качества институтов.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прочности есть, но долгосрочная устойчивость требует уменьшать уязвимость к внешним шокам и технологическим ограничениям.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Банка России, Росстата и международных экономических обзоров за 2022–2024 годы
</a:t>
            </a:r>
            <a:endParaRPr lang="en-US" sz="15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России для мировой экономики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заметно влияет на мировые цены на нефть, газ, металлы, зерно и удобрения, поэтому изменения в ее поставках быстро отражаются на экономике многих стран.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или перенаправление экспорта из России может ускорять инфляцию, менять структуру производства и усиливать риски для энергетической и продовольственной безопасности.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важна не только как поставщик ресурсов, но и как участник транспортных коридоров, через которые проходят товары, сырье и расчетные потоки.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ее роль особенно велика в регионах, где мировая экономика зависит от стабильных поставок базовых ресурсов и продовольствия.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7999"/>
            <a:ext cx="4759500" cy="18828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Обобщение: вклад, возможности и ограничения России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подводит итог: Россия одновременно остается крупным участником мировой экономики и сталкивается с серьезной необходимостью структурной перестройки.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развитию — не только в ресурсах, но и в диверсификации торговли, технологическом обновлении и укреплении внутренней производственной базы.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обобщение по учебным и статистическим материалам по теме мировой экономики
</a:t>
            </a:r>
            <a:endParaRPr lang="en-US" sz="15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мировой экономике: ресурсный потенциал и задачи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сохраняет значимое место в мировом хозяйстве, но устойчивость ее позиции зависит от диверсификации экономики, технологического обновления, развития инфраструктуры и расширения связей с новыми центрами роста.
</a:t>
            </a:r>
            <a:endParaRPr lang="en-US" sz="337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2026-05-25T14:30:51Z</dcterms:created>
  <dcterms:modified xsi:type="dcterms:W3CDTF">2026-05-25T14:30:51Z</dcterms:modified>
</cp:coreProperties>
</file>