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клетки: ключевая роль в биологии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объединяющая процессы обмена, роста и наследования.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клетки и её значение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началось в XVII веке с открытий Роберта Гука. Клеточная теория XIX века объяснила универсальность клетки как структуры жизни, стимулируя развитие биологии и генетики.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клеточной мембраны, цитоплазмы и ядра. Эти части образуют фундамент для работы клетки и поддерживают её жизненные процессы.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отвечает за важные задачи: мембрана регулирует обмен веществ, цитоплазма содержит органоиды, а ядро хранит генетическую информацию.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отличия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ядра, их ДНК свободно плавает в цитоплазме, что упрощает структуру клетки.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 и множеством мембранных органоидов, обеспечивающих сложные функции и более высокий уровень организации.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этими клетками влияют на метаболические процессы и скорость жизнедеятельности организма.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строение и функции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двух слоев фосфолипидов, которые создают барьер между внутренней средой клетки и внешним окружением. Этот слой придаёт мембране гибкость и селективность.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мембране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мембране встроены белки, отвечающие за транспорт веществ и сигнальные функции. Они обеспечивают избирательное проникновение молекул внутрь и наружу клетки.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окружающей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обеспечивает связь между клетками и их окружением, участвуя в процессах передачи сигналов и клеточной коммуникации.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наследственная информация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мембраной, которая защищает хромосомы с ДНК, хранящей генетические инструкции для клетки.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ядрышко, где синтезируются рибосомы — ключевые элементы для производства белков.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органоиды: функции внутри клетки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Синтезируют белки на основе информации из ДНК, обеспечивая рост и восстановление клеток.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энергию в виде АТФ, необходимую для всех биохимических процессов клетки.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упаковку и транспортировку веществ внутри клетки и наружу.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Разрушают и перерабатывают ненужные или повреждённые клеточные компоненты.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источники клеточной энергии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запускается процесс клеточного дыхания, который преобразует пищевые вещества в АТФ — основную энергию клетки.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содержат уникальную ДНК и способны к частичному самостоятельному размножению в зависимости от потребностей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процесс синтеза белка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белков и рибосомной РНК и располагаются как на шероховатой эндоплазматической сети, так и в цитоплазме, обеспечивая непрерывный синтез белков.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считывают информацию с мРНК и собирают аминокислоты в нужном порядке, создавая белки, необходимые для клеточного функционирования.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растительных и животных клеток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уникальные органоиды и особенности растительных и животных клеток, влияющие на их функции и структуру.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органоидах определяют особенности обмена веществ и формообразования у растений и животных.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хлоропластов и их роль в фотосинтезе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фабрики клетки: хлоропласты как центры 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зеленый пигмент хлорофилл, который улавливает солнечный свет. Эта энергия преобразуется в химическую, создавая питательные вещества для растения и выделяя кислород. Они присутствуют только в растительных и некоторых протистовых клетках.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света в энергию: механизм фотосинтеза в хлоропластах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процесс преобразования солнечной энергии в углеводы, необходимые для роста растений. Хлоропласты обеспечивают данный процесс, поддерживая жизнь на планете, так как вырабатывают органические вещества и кислород.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обмена веществ в клетке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клетки энергией за счёт расщепления веществ с выделением АТФ, необходимого для жизнедеятельности. Это ключевой процесс для поддержания всех функций клетки.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 превращает световую энергию в химическую, создавая органические вещества. Это единственный способ, с помощью которого солнечная энергия входит в биосферу.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выделение позволяют клетке получать необходимые вещества и избавляться от отходов, поддерживая гомеостаз и нормальное функционирование.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цикла: от роста до разделения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жизненном цикле клетки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сравнение механизмов деления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при котором образуются две идентичные дочерние клетки. Это обеспечивает непрерывность функций и рост тканей.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только в половых клетках, уменьшая число хромосом вдвое. Он важен для сохранения генетической стабильности и разнообразия при размножении.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деление клеток: динамика численности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пройденные стадии развития клеточной популяции, показывая адаптацию и влияние внешних факторов на скорость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плавный переход от активации к стабилизации, затем к уменьшению численности клеток, что связано с ограничением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сигнализация и взаимодействие между клетками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 воспринимают химические и физические сигналы из окружающей среды, позволяя клеткам адаптироваться и реагировать вовремя.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вторичные мессенджеры обеспечивают передачу сообщений внутри организма, регулируя рост, развитие и стрессовые реакции.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импульсы действуют в нервной системе, обеспечивая быструю связь между клетками и координацию действий.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контакты и передачи сигналов поддерживают тканевую целостность и способствуют иммунной защите и регенерации.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клеточной смерти: апоптоз и некроз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контролируемое уничтожение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Апоптоз — это естественный процесс запрограммированной смерти клетки, необходимый для формирования органов и обновления тканей. Он помогает удалить поврежденные или ненужные клетки без воспаления.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Некроз — непредвиденная смерть клетки с разрушениями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Некроз возникает вследствие травм или болезней, вызывает разрыв мембраны и воспалительный ответ. Такой процесс может нанести вред соседним тканям и ухудшить состояние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мутации в клетках: ключевые этапы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 носитель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ДНК содержат генетический код, который передается при делении клеток, обеспечивая передачу признаков от родителей к потомству.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в структуре ДНК приводят к мутациям. Они могут быть нейтральными, вредными или полезными для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мутаций на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способствуют биологическому разнообразию и эволюции, но иногда вызывают наследственные заболевания и нарушения.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в биосфере и экосистемах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производство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и водорослей выполняют фотосинтез, создавая органику и выделяя кислород, что поддерживает жизнь на планете и баланс атмосферы.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бактерий в круговороте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клетки разлагают органические вещества и обеспечивают переработку питательных веществ, поддерживая устойчивость и плодородие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 и науки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клетки объясняет многие биологические процессы и лежит в основе передовых технологий. Изучение клетки способствует развитию медицины, генетики и сохранению природы.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2026-05-09T22:49:46Z</dcterms:created>
  <dcterms:modified xsi:type="dcterms:W3CDTF">2026-05-09T22:49:46Z</dcterms:modified>
</cp:coreProperties>
</file>