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Отряды хрящевых рыб: Акулы, Скаты, Химерообразные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хрящевых рыб с уникальным строением и значением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хрящевых рыб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 появились сотни миллионов лет назад, развив разные особенности для жизни в океане. Их адаптации помогли сформировать морское биоразнообразие, которое мы видим сегодня.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Пластиножаберные — акулы и скаты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эту группу входят акулы и скаты с несколькими жаберными щелями по бокам головы. Они обладают хрящевым скелетом и представлены множеством видов, обитающих по всему миру.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Цельноголовые — химерообразные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Химерообразные отличаются цельным черепом и особенностями строения рта. Эти рыбы встречаются преимущественно в глубоководных районах, имеют уникальные зубные пластины.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плавательного пузыря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хрящевых рыб не имеют плавательного пузыря, поэтому вынуждены постоянно двигаться для поддержания плавучести и контроля глубины.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хрящевых рыб и их черты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и чешуя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акул покрыто плотной плакоидной чешуей, придающей гидродинамичность. Это позволяет быстро двигаться и уменьшать сопротивление воды.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и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 имеют от пяти до семи жаберных щелей по бокам головы, обеспечивающих эффективный газообмен даже при постоянном движении.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охота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зубы, сильные челюсти и развитые органы чувств, включая боковую линию и ампулы Лоренцини, помогают акуле замечать добычу и ориентироваться в пространстве.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акул: как устроены тела охотников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белая акула — королева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крупная хищница насчитывает до 6 метров в длину и встречается в прибрежных водах умеренных широт, охотясь на морских млекопитающих и рыб.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Китовая акула — гигант фильтратор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среди акул, достигающая 18 метров, питается планктоном, пропуская воду через жабры, обитая преимущественно в тропиках.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Акула-молот — мастер охоты и навигации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 широкой формой головы с чувствительными органами. Распространена в тропических и субтропических морях, питается разнообразной рыбой и моллюсками.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акул и их среда обитания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различных видов акул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Китовая акула в разы превосходит по длине своих ближайших родственников.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акул сильно варьируются, что отражает их разнообразные экологические ниши.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FishBase,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и поведения акул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акул — хищники, охотящиеся на рыбу, кальмаров и морских млекопитающих, используя острые зубы и мощные челюсти.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китовая акула, питаются фильтрацией планктона, пропуская воду через жабры для улавливания микроскопической пищи.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поиска добычи акулы полагаются на острое обоняние, развитое зрение и уникальные электрорецепторы — ампулы Лоренцини.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акул в морской среде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акул приводит к росту численности мелких хищников, что нарушает экосистемное равновесие.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акул важно для поддержания природных ресурсов и биологического разнообразия океанов.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 регулируют популяции добычи, поддерживая баланс экосистем и предотвращая чрезмерное размножение одних видов.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присутствие обеспечивает здоровье морских сообществ, способствуя разнообразию и устойчивости пищевых цепей.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скатов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Уплощённое дисковидное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Скаты отличаются широким плоским телом, напоминающим крыло, которое помогает им маневрировать у дна. Их грудные плавники срастаются с телом, создавая уникальную форму.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для маскировки и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расположены снизу, что помогает дышать при отдыхе на грунте. Многие виды имеют ядовитые шипы или электрические органы для отпугивания хищников.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Скат-хвостокол — защитник с ядовитым шипом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обладает длинным хвостом с острым ядовитым шипом, который используют для защиты. Обитает в теплых прибрежных водах, предпочитая песчаные и илистые участки.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Манта — гигант среди скатов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Манта достигает гигантских размеров до 7 метров размаха крыльев. Она активна в открытом море, питается планктоном методом фильтрации воды.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скат — морской электрод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специализированными органами для генерации электрических разрядов, которые служат для защиты и оглушения добычи. Встречается в тропических и умеренных водах.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скатов и образ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316092"/>
            <a:ext cx="4164900" cy="2468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отличий между акулами и скатами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ключевых признаков акул и скатов демонстрирует различия в морфологии, среде обитания и питании. Эти отличия отражают адаптивные особенности каждой группы.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 и скаты имеют ярко выраженные морфологические и экологические различия, что отражает их разные экологические ниши.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научных публикаций по ихтиологии, 2024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34516"/>
            <a:ext cx="310200" cy="2481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у скатов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Скаты меняют окраску кожи и используют характерные узоры, чтобы сливаться с морским дном и избегать обнаружения хищниками.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скаты способны вырабатывать разряд тока, чтобы отпугнуть потенциального врага и обезопасить себя.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Закапывание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зарываются в песок, скрывая своё тело, что помогает защищаться от хищников и подстерегающих опасностей.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собираются в стаи, что снижает вероятность нападения и повышает общий уровень защиты.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Химерообразные: строение и отличительные признаки
</a:t>
            </a:r>
            <a:endParaRPr lang="en-US" sz="2273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Химерообразные имеют длинное, гибкое тело и большую голову с двумя спинными плавниками. Они выделяются отсутствием чешуи и покрытием мягкими, хлопьевидными тканями, что отличает их от других хрящевых рыб.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Пищевой аппарат состоит из мощных пластинчатых зубных пластинок, позволяющих эффективно размалывать добычу. На первом спинном плавнике часто расположен ядовитый шип, обеспечивающий защиту.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образ жизни химерообразных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Химерообразные преимущественно обитают на глубинах от 200 до 2000 метров, занимая континентальный шельф и склоны, что создаёт условия для их ночного и скрытного образа жизни.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их рациона составляют мелкие беспозвоночные — моллюски, ракообразные и цветущие черви, что требует специализированного пищевого аппарата.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избегают яркого света, проявляя активность главным образом ночью, что снижает вероятность встречи с хищниками и помогает охотиться на добычу.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Яйцеживорождение у акул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акулы вынашивают потомство внутри себя, рождая живых детёнышей. Этот способ обеспечивает лучшую защиту молоди на ранних этапах жизни.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Яйцекладка у скатов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Скаты откладывают большие яйца, покрытые толстой капсулой, которая бережёт эмбрион до его полного развития в надёжной среде.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химерообразных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Химерообразные откладывают яйца, развивающиеся в капсулах, обеспечивающих безопасность в глубоководной среде с низкой температурой и ограниченным доступом к пище.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у хрящевых рыб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адаптации хрящевых рыб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печени с высоким содержанием жира
</a:t>
            </a:r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акул сформировалась крупная печень с жирами, что помогает поддерживать плавучесть и уменьшает затраты энергии на движение.
</a:t>
            </a:r>
            <a:endParaRPr lang="en-US" sz="1228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прочной плакоидной чешуи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кожа и чешуя обеспечивают защиту от повреждений и уменьшают сопротивление воды, повышая скорость и маневренность.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маскировки у скатов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Скаты приобрели способность менять цвет и зарываться в грунт, что помогает им скрываться от хищников и беспокоиться минимально.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метаболизма у химерообразных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жизни на больших глубинах химерообразные адаптировались к низким температурам за счёт замедления обмена веществ и ночного образа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угрозы выживанию хрящевых рыб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Незаконный промысел и чрезмерный вылов значительно сокращают популяции акул и скатов по всему миру, приводя к нарушению баланса морских экосистем.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океанов и утрата среды обитания ухудшают условия жизни и размножения, что особенно опасно для видов, включённых в Красную книгу МСОП.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видов среди акул, скатов и химер
</a:t>
            </a:r>
            <a:endParaRPr lang="en-US" sz="2192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современное биоразнообразие хрящевых рыб, подчёркивая преобладание скатов среди известных видов этой группы.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Скаты представлены наиболее широко, что говорит о разнообразии их экологических адаптаций по сравнению с акулами и химерообразными.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FishBase, 2023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6784" y="2186677"/>
            <a:ext cx="239175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534" y="2384660"/>
            <a:ext cx="310200" cy="275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3372" y="2208260"/>
            <a:ext cx="310200" cy="2757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из жизни акул, скатов и химер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8599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Долголетие акулы-гренландки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Акула-гренландка может жить до 400 лет, что делает её одним из самых долгоживущих позвоночных на планете.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59788" y="2998600"/>
            <a:ext cx="2429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прыжок манты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Манта способна выпрыгивать на высоту до двух метров над водой, демонстрируя удивительную силу и ловкость.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9620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зубов химер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химер отсутствуют типичные зубы, вместо них в строении присутствуют твёрдые зубные пластины для эффективного размола пищи.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хрящевых рыб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Акулы, скаты и химерообразные поддерживают устойчивость морских экосистем и имеют значение для науки и медицины. Их сохранение требует совместных международных усилий и ответственного отношения к природе.
</a:t>
            </a:r>
            <a:endParaRPr lang="en-US" sz="37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2026-05-08T22:10:50Z</dcterms:created>
  <dcterms:modified xsi:type="dcterms:W3CDTF">2026-05-08T22:10:50Z</dcterms:modified>
</cp:coreProperties>
</file>