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2. Разные праздники, похожие 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поздравления: узнаём клише, подбираем слова и сравниваем варианты.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поздравления изучаются на уроках иностранного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— часть повседневного общения и школьной темы «Праздники и традиции». В 9 классе это помогает расширить словарь, повторить речевые клише и потренировать письмо и устную речь. Вежливые формулы учитывают адресата, возраст и степень знакомства.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части поздравления на русском и иностранном языке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поздравление строится вокруг адресата и праздника. Сначала называют человека по имени (или обращаются «вы»), затем прямо указывают повод, чтобы сообщение было понятным с первого предложения.
</a:t>
            </a:r>
            <a:endParaRPr lang="en-US" sz="856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добрые пожелания: здоровье, радость, успехи, удача. В английском часто встречаются формулы вроде Happy birthday!, Happy New Year!, Congratulations!, Best wishes!, а в русском — С днем рождения!, Поздравляю!, Всего наилучшего!
</a:t>
            </a:r>
            <a:endParaRPr lang="en-US" sz="856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добавляют завершающую фразу: она делает текст аккуратным и «закрывает» сообщение. Для урока важны короткие модели — их легко использовать в открытке, в сообщении и в устной реплике.
</a:t>
            </a:r>
            <a:endParaRPr lang="en-US" sz="8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947" y="1835776"/>
            <a:ext cx="342346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типичные пожелания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праздниках меняются образы и лексика, но структура поздравления остаётся узнаваемой: повод → добрые пожелания.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пожеланий различается, но сохраняются типовые элементы: указание праздника и доброжелательная формула.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(школьные речевые клише).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рождения: самое личное поздравление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поздравление «личным»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чаще всего адресован одному человеку, поэтому в поздравлении особенно важно звучание имени. Хорошо работают детали: возраст, увлечения, школьные успехи и тёплое пожелание на день.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детали и уместный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типичным элементам относятся торт, подарки и свечи — они создают праздничное настроение. В переписке и открытке можно упомянуть семейную или дружескую встречу, но без лишних подробностей.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желают в поздравлениях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праздник другой, слова про здоровье и счастье остаются «универсальными», потому что подходят и семье, и друзьям, и школьным учителям.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повторяемость пожеланий: универсальные категории встречаются чаще, а остальные — дополняют поздравление по теме праздника и отношениям.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доли, отражающие типичные школьные поздравления и клише; точные статистические данные не приводятся.
</a:t>
            </a:r>
            <a:endParaRPr lang="en-US" sz="8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2097743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901" y="2097743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451" y="2097743"/>
            <a:ext cx="297490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на «следующий год»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Нового года характерны слова hope, wish, dream и формулы о будущем. Например: Happy New Year! Wishing you joy and success in the coming year. May your dreams come true.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перемен и семейная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и иностранных поздравлениях Новый год связан с ожиданием перемен, семейным праздником и праздничным настроением. Часто упоминают елку, подарки и желание, чтобы всё наладилось.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формата: коротко и развернуто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важно различать короткое сообщение и более развернутое поздравление: в первом достаточно пожелания и формулы, во втором можно добавить 1–2 предложения о планах и надеждах.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год: поздравления о будущем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составляется поздравление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выбрать слова по адресу и празднику: от обращения к адресату до финальной фразы.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праздника часто начинаются с обращения и содержат близкие по смыслу пожелания: здоровье, радость, успехи и хорошее настроение. При этом 8 Марта подчёркивает весну и внимание к женщинам, а 23 Февраля — смелость и уважение к мужчинам.
</a:t>
            </a:r>
            <a:endParaRPr lang="en-US" sz="118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материалах на английском поздравления тоже строят по одной модели, но меняют ключевые слова и образы. Поэтому основа остаётся той же, а «наполнение» подсказывает конкретная дата.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и 23 Февраля: разные даты, похожая структура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39" y="1835776"/>
            <a:ext cx="483124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уместная лексика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поздравление звучало естественно, подбирайте слова под повод, адресата и степень близости.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Лексику выбирают по адресату, ситуации и уровню близости: одно и то же пожелание может звучать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клише и принципы выбора лексики в школьной практике.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учителю в школьной переписке и устной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Поздравляя учителя, выбирайте уважительный тон и благодарность. Подойдут формулы с respect, kindness, support, hard work и знаниями: они звучат уместно в открытке, письме и коротком сообщении.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текст кратким и без шуток: у учителя важны ясность и корректность. Можно использовать связки Thank you for… и Wishing you…, избегая слишком личных деталей и намёков.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вариант для устной речи — одна вежливая фраза плюс пожелание. Например: Thank you for your patience and support. или Спасибо за терпение, знания и внимание к ученикам.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поздравления бывают короче, а какие длиннее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сообщении и устной реплике хватает 1–2 предложений. Открытка обычно добавляет детали и имя адресата. Письмо позволяет выразить мысль несколькими фразами.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«письменным» и формальным является формат, тем больше места для уточнений: адресат, повод и личные пожелания.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оценка (шкала условной длины: 1–4), 2026
</a:t>
            </a:r>
            <a:endParaRPr lang="en-US" sz="9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пожелания — здоровье, счастье, успехи — обычно подходят почти всем адресатам и большинству праздников. Их удобно использовать, когда вы сомневаетесь в деталях или пишете впервые.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праздник и слова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уменьшительными словами, шутками и слишком личными подробностями нужно быть осторожными. Они уместны только в близком и неформальном общении, а в школе часто воспринимаются как фамильярность.
</a:t>
            </a:r>
            <a:endParaRPr lang="en-US" sz="103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официальных случаев выбирайте нейтральную лексику, правильное имя и аккуратную грамматику. Важно избегать двусмысленных выражений, даже если в неформальной переписке они звучат смешно.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навык «правильно подобрать слова» особенно связан с речевым этикетом: адресат, степень знакомства и формат определяют, насколько тёплым и какому тону должен быть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поздравления по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подобрать тон и детали в зависимости от адресата, возраста и формата общения.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праздники связаны с весной, обновлением и радостным семейным общением. В поздравлениях часто звучат пожелания мира, достатка, тепла, радости и благополучия — как отклик на сезонные перемены.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культурах встречаются национальные названия и свои детали: традиционные блюда, игры, песни и символы весеннего обновления. Поэтому в тексте важно упоминать именно «свой» праздник и узнаваемые образы.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Новруз, Масленица, Сабантуй: традиции весны и обновления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поздравления в разных случаях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дружеском тоне больше эмоций и коротких фраз, при официальном — больше сдержанности и нейтральных формулировок. Тон также влияет на длину и личные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«уровень свободы», тем осторожнее выбор слов: уменьшается доля шуток и интимных подробностей, возрастает роль вежливых речевых клише.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шкала условного уровня тона (1–4), 2026
</a:t>
            </a:r>
            <a:endParaRPr lang="en-US" sz="8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16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3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850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2354" y="2105694"/>
            <a:ext cx="517045" cy="41363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общий текст без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указать повод, поздравление звучит формально и «не попадает» в ситуацию. Добавьте название праздника или хотя бы его смысловую привязку: день рождения, Новый год и т.д.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имя адресата
</a:t>
            </a:r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ошибка в имени может испортить впечатление. Перед отправкой перепроверьте написание, обращение и форму вежливости, особенно в электронной переписке и официальных сообщениях.
</a:t>
            </a:r>
            <a:endParaRPr lang="en-US" sz="1111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Неуместный юмор и фамильярность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и слишком разговорные выражения часто воспринимаются неловко, особенно в школе. Лучше выбрать тёплый, но нейтральный тон, без намёков и уменьшительных форм.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ошибки в ключевых формулах
</a:t>
            </a:r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Опечатки в поздравительных конструкциях заметны и подрывают доверие. Перечитайте фразы с пожеланиями, проверьте падежи, согласование и пунктуацию после имени адресата.
</a:t>
            </a:r>
            <a:endParaRPr lang="en-US" sz="107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официального и разговорного тона
</a:t>
            </a:r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текста может быть вежливой, а другая — чересчур простой или личной. Поддерживайте единый стиль: он должен соответствовать адресату, формату и степени знакомства.
</a:t>
            </a:r>
            <a:endParaRPr lang="en-US" sz="1154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поздравлениях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906" y="1835776"/>
            <a:ext cx="4135544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поздравлений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речевые клише помогают быстро собрать корректное поздравление. Они подходят для школьной переписки, открыток и устных ответов.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клише закрывает основные роли поздравления: назвать повод, выразить пожелания и подчеркнуть искренность — без лишних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речевому этикету, 2026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что остаётся общим, а что меняется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поздравлениях сохраняются добрые слова, вежливость и тёплый тон. Даже в коротком сообщении важно оставаться корректным: уважение помогает «попасть» в адресата и ситуацию.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праздник, адресат и степень близости. Поэтому различаются название события, возможные символы и детали текста: например, учебные успехи для школьного повода или семейный акцент.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Общими остаются формулы пожеланий, а различия создают выбранная лексика. В иностранном языке это особенно заметно при сравнении формальных и неформальных обращений.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Уважение, уместность и искренность — основа любых поздравлений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строятся по похожей модели, но их содержание зависит от праздника, адресата и ситуации общения. Универсальные пожелания подходят многим случаям, а точные детали делают текст живым и уместным.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2026-05-13T14:25:11Z</dcterms:created>
  <dcterms:modified xsi:type="dcterms:W3CDTF">2026-05-13T14:25:11Z</dcterms:modified>
</cp:coreProperties>
</file>