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школьной форме по-английски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Uniform: тема для урока английского языка в 6 классе
</a:t>
            </a:r>
            <a:endParaRPr lang="en-US" sz="276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знают шестиклассники о школьной одежде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Шестиклассники уже умеют называть одежду, цвета и простые признаки. Поэтому легко строить фразы: «I wear…», «My uniform is…», «It is smart and tidy». Тема близка к школьной жизни и помогает сразу говорить по-английски о своём опыте.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36389"/>
            <a:ext cx="432900" cy="346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297501"/>
            <a:ext cx="432900" cy="43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25954"/>
            <a:ext cx="432900" cy="38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096" y="3702406"/>
            <a:ext cx="275437" cy="440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34752"/>
            <a:ext cx="432900" cy="38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 теме школьной формы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помогают быстро назвать элементы формы: uniform, blazer, shirt, blouse, tie, jumper и cardigan. Эти слова нужны, чтобы описать комплект одежды и понять, из каких частей он состоит.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обувь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важно запомнить skirt, trousers, socks, shoes, sneakers и belt. С этими словами удобно составлять простые фразы, например: wear black shoes, have a school belt или choose trousers.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она бывает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smart, neat, tidy, comfortable, formal, simple, strict и colourful помогают выразить отношение к форме. С их помощью ученики могут сказать, нравится ли им внешний вид и насколько он удобен.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wear, put on, take off, choose, match и look часто встречаются в теме одежды. Они особенно полезны в коротких предложениях: wear a uniform, match the colours, look tidy.
</a:t>
            </a:r>
            <a:endParaRPr lang="en-US" sz="1052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удобно учить целые словосочетания: wear a uniform, wear a tie, black shoes, school badge, clean and tidy clothes. Они помогают быстрее говорить и легче строить короткие ответы.
</a:t>
            </a:r>
            <a:endParaRPr lang="en-US" sz="10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школьная форма в разных странах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классический школьный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британских школах форма часто выглядит очень формально: blazer, shirt, tie, skirt or trousers и school badge. Такой комплект сразу создаёт аккуратный и узнаваемый школьный образ. На иллюстрации можно показать строгий, но привычный вариант формы.
</a:t>
            </a:r>
            <a:endParaRPr lang="en-US" sz="887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узнаваемый и аккуратный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школьную форму часто связывают со стилем sailor uniform и тёмным blazer. Комплект выглядит собранно и одинаково для всех учеников. Такое изображение хорошо показывает, что форма может быть строгой, но при этом современной.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спокойные цвета и практичность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российских школах можно увидеть жилеты, рубашки, юбки и брюки в спокойных оттенках. Такой вариант обычно выглядит просто и аккуратно. Для сравнения на слайде уместно показать форму, которая подходит для обычного школьного дня.
</a:t>
            </a:r>
            <a:endParaRPr lang="en-US" sz="10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школьной формы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одна и та же тема может выглядеть по-разному в зависимости от точки зрения.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связаны с порядком и внешним видом, а недостатки — с личным комфортом и выбором.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ключевым идеям темы школьной формы,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50452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50452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школы вводят форму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идентичность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сразу понять, к какой школе принадлежит ученик. Это создаёт единый стиль и делает школьное сообщество более заметным и организованным в повседневной жизни.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равенства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одежда снижает заметность дорогих брендов и модных различий. Из-за этого ученики меньше сравнивают внешний вид и чувствуют себя спокойнее в классе.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Uniform помогает отличать учеников школы от посторонних людей. Это особенно важно во время перемен, экскурсий и школьных мероприятий, когда порядок и контроль становятся важнее.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дисциплина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форма связана с правилами поведения. Clean, tidy and respectful clothes поддерживают дисциплину, помогают сосредоточиться на уроке и создают спокойную атмосферу для учёбы.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uniform и casual clothes: сравнение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школьная форма отличается от повседневной одежды в привычных для учеников категориях.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удобнее для порядка и быстрого выбора, а casual clothes дают больше свободы и индивидуальности.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типичным школьным категориям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можно описать школьную форму на английском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строится от названия вещи к её цвету, материалу, удобству и школьному правилу.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школьной формы для ученика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 должна сидеть свободно, но не быть слишком большой. Тогда в ней удобно писать, ходить по лестнице, сидеть на уроках и активно двигаться на переменах.
</a:t>
            </a:r>
            <a:endParaRPr lang="en-US" sz="1384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комфорта важны мягкие швы, удобная посадка и приятная ткань. Если одежда не натирает и легко надевается, ребёнку проще проводить в ней весь школьный день.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сезона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должна быть лёгкой летом и более тёплой зимой. Удобно, когда можно добавить кардиган, жилет или другой слой, не меняя весь комплект одежды.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в носке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учеников 11–13 лет особенно важны слова comfortable, light, warm, soft и easy to wear. Они помогают описать одежду, которую приятно носить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сезон: summer uniform и winter uniform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форма обычно шьётся из cotton или mixed fabric. Она легче, лучше подходит для тёплой погоды и помогает ученику чувствовать себя спокойно на уроках в жаркие дни.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слои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форма часто включает blazer, cardigan, jumper и более плотные trousers. Такие вещи удобны, когда в школе холодно, а на улице нужен дополнительный тёплый слой.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пары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особенно важны пары summer/winter, light/warm, thin/thick и cotton/wool. Они помогают быстро сравнивать одежду и запоминать новый словарь по школьной форме.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комплекта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удобно показать летний и зимний вариант одного и того же комплекта. Так ученики сразу видят, как сезон влияет на выбор школьной одежды.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ученикам в школьной форме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шестиклассников особенно ценны удобство и простота ухода: форму хочется носить каждый день без лишних хлопот.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критерии — комфорт, лёгкий уход и прочность; внешний вид важен, но обычно не важнее практичности.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школьной формы; иллюстративная шкала приоритетов
</a:t>
            </a:r>
            <a:endParaRPr lang="en-US" sz="7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uniform и равенство в классе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форма делает различия в одежде менее заметными, поэтому ученики реже сравнивают бренды, цену и модные детали. Это помогает снизить напряжение в классе.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спокойствия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выглядят похоже, некоторым детям проще чувствовать себя уверенно. School uniform может уменьшать давление «быть как все» и поддерживать более ровную атмосферу.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подчёркивает идею same and fair: для всех действуют одни требования к одежде. Это удобно для школы, где важно равное отношение к ученикам.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полное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различия всё равно остаются: обувь, аксессуары, гаджеты и прически могут быть разными. Поэтому uniform помогает, но не решает все вопросы справедливости.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школьного комплекта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части формы и их роль в школьном образе.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комплекта составляют базовые вещи, а дополнительные детали помогают сделать форму более аккуратной и узнаваемой.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элементов школьной формы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внешнего вида на уроках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обычно требуют, чтобы одежда выглядела clean and tidy. Аккуратный вид показывает уважение к школе, одноклассникам и самому учебному процессу.
</a:t>
            </a:r>
            <a:endParaRPr lang="en-US" sz="1384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Сдержанные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предпочитают спокойные оттенки без слишком ярких сочетаний. Such colours keep the appearance neat and help the classroom look orderly.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Опрятная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Shoes should be tidy and appropriate for lessons. Если спортивная обувь не разрешена, ученикам важно выбрать удобную, но более официальную пару.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лишних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яркие украшения, необычные прически и другие заметные элементы часто ограничиваются правилами. Это поддерживает discipline and makes the lesson atmosphere calmer.
</a:t>
            </a:r>
            <a:endParaRPr lang="en-US" sz="13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удобную школьную форму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совместить школьные правила, удобство и практичность при покупке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ткани и свобода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форма всё чаще шьётся из мягких материалов, которые не мешают на уроках и переменах. Удобный крой помогает ребёнку чувствовать себя спокойно весь школьный день и не отвлекаться на одежду.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цвета и аккуратный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школьный комплект обычно выглядит сдержанно: серый, синий, белый или бежевый цвета создают чистый и собранный образ. Такой стиль легко сочетать с повседневной школьной жизнью.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Практичность для каждого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Жилеты, кардиганы, поло и простые брюки делают форму более универсальной. Её легче надевать утром, а ухаживать за вещами проще, чем за сложной и слишком нарядной одеждой.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школьная форма: простой и удобный стиль
</a:t>
            </a:r>
            <a:endParaRPr lang="en-US" sz="2182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школьная форма особенно распространена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форма может быть обязательной или входить только в школьный dress code. Это зависит от традиций и правил конкретной школы.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 встречается во многих странах, но её формат различается: от строгих комплектов до более свободного дресс-кода.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школьных практик; сравнительная иллюстративная схема
</a:t>
            </a:r>
            <a:endParaRPr lang="en-US" sz="6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школьной форме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за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считают, что uniform помогает поддерживать порядок, создаёт school identity и уменьшает лишние сравнения между учениками. В классе может стать спокойнее и ровнее.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против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Противники говорят, что форма ограничивает индивидуальность и не всегда удобна. Для некоторых семей важны ещё и расходы на покупку нескольких комплектов.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решает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многое зависит от возраста учеников, климата, требований школы и мнения родителей. Поэтому одинакового ответа для всех школ не существует.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обсуждения мнений полезны фразы I think, In my opinion и On the one hand. Они помогают вежливо сравнивать разные точки зрения на уроке.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школьную форму хорошей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качества важны для удобной и практичной формы.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форма сочетает комфорт, разумную цену и простой уход; именно этот баланс чаще всего важен для семьи и ученика.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критериев выбора школьной формы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форма: язык, который нужен в 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school uniform помогает говорить по-английски о привычных вещах: одежде, правилах, комфорте и мнении. Это делает урок понятным, полезным и близким к реальной жизни шестиклассников.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2026-05-30T18:14:24Z</dcterms:created>
  <dcterms:modified xsi:type="dcterms:W3CDTF">2026-05-30T18:14:24Z</dcterms:modified>
</cp:coreProperties>
</file>