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двузначное число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точно, шаг за шагом, с проверкой и без паники.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 деление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встречаются в задачах про игрушки, конфеты, тетради, коробки и команды. Они помогают понять, сколько групп получится, сколько будет в каждой и что останется.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делить на двузначное число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показывает, сколько раз одно число помещается в другом. Если делитель состоит из двух цифр, приходится искать ответ особенно внимательно.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отвечает на вопрос, сколько групп получится. Остаток показывает, что не удалось разделить поровну, и его нужно записать аккуратно.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делителя. Если это правило нарушено, значит, решение записано неверно и его надо проверить ещё раз.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проверка умножением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помогают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12 × 7 = 84, то 84 : 12 = 7. Эти действия связаны, как зеркало и отражение. Одно помогает найти другое без лишних догадок.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 ошибку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получен, умножение возвращает нас к исходному числу. Если результат не совпадает, значит, где-то закралась ошибка. Это очень полезно на уроке и в контрольной.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вычисление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посмотреть, из каких десятков и единиц состоит делитель. Так легче понять, к какому знакомому числу он ближе и с чего начать поиск.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 удобное число для прикидки: 10, 20, 30, 40 или 50. Это помогает не угадывать ответ, а рассуждать спокойно и по шагам.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особенно важны делители 12, 15, 18, 20, 24 и 25. Они часто встречаются в таблице умножения и хорошо подходят для первых примеров.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деления на двузначное число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помогает не потеряться в длинном примере.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прикидка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показывает, каким примерно должен быть ответ. Она сразу подсказывает, если число получилось слишком большим или слишком маленьким.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100 делят на 25, удобно помнить, что 25 × 4 = 100. Такая проверка помогает не ошибиться и не придумывать лишнего.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делении 96 на 24 полезно вспомнить, что 24 ближе к 20. Тогда ясно: частное не может быть очень большим.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 остатка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делится точно, и остатка нет. Например, 84 : 12 = 7, потому что 12 × 7 = 84. Всё сходится без хвостика.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особенно удобны для первых тренировок. Ответ проверяется быстро, а в записанном решении меньше шагов и меньше поводов запутаться.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не совсем точно, записывают частное и остаток. Например, 85 : 12 = 7 (ост. 1), потому что 12 × 7 = 84.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показывает, сколько предметов не хватило до полного деления. Он всегда должен быть меньше делителя, иначе ответ записан неверно.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важна аккуратность. Сначала находят самое большое подходящее произведение, а потом смотрят, что осталось после него.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верхняя граница частного в примере 96 : 24, поэтому ответ 20 сразу выглядит подозрительно.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помогает заранее заметить нелепый результат. Она защищает от ошибок в счёте и делает решение спокойнее.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оценки ответа при делении по таблице умножения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100 дружит с 25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стопку из 100 одинаковых фишек и быстро делит её на группы по 25. Получается 4 аккуратные кучки, и ответ будто сам подсказывает себя. Круглые числа помогают считать спокойно и без лишних догадок.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помогают не теряться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коробке 120 карандашей, а в одной пачке их 12, удобно искать не по одному, а десятками. Так быстрее заметить, что подходит 10 пачек. Разрядный состав числа подсказывает решение почти как хороший помощник.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60 яблок, разложенных по 15 в каждую корзину. Тогда видно 4 полные корзины и ни одного лишнего яблока. Такие картинки учат замечать связи между делением, умножением и разрядным строением чисел.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случаи с круглыми числами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ошибок — сразу писать ответ, не проверив его умножением. Из-за спешки число может выглядеть правдоподобно, но не подходить к задаче, и тогда пример получается неверным.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путают частное и остаток: записывают, что осталось, вместо ответа или наоборот. Нужно помнить, что частное показывает число групп, а остаток — только то, что не поместилось.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остаток делают больше делителя. Так быть не может: если остаток равен или больше делителя, значит, частное найдено неправильно и решение надо пересмотреть ещё раз.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и в таблице умножения, особенно когда торопятся. Лучше остановиться на секунду, выбрать подходящее произведение спокойно и только потом записывать ответ аккуратным почерком.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деление выполнено верно, особенно если есть остаток.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622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задачах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 упаковки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понять, сколько коробок нужно для предметов или сколько предметов поместится в одной коробке. Это удобно в задачах про игрушки, карандаши и наклейки.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детей делят на команды или пары, деление показывает, сколько групп получится. Если число не делится точно, сразу видно, сколько человек останется без пары.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дни деление подсказывает, сколько недель или одинаковых отрезков времени получится. Здесь важно читать вопрос очень внимательно, чтобы не перепутать количество групп и их размер.
</a:t>
            </a:r>
            <a:endParaRPr lang="en-US" sz="1062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и 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разложены по одинаковым наборам, деление показывает, сколько полных наборов выйдет. Такие задачи хорошо тренируют внимание: нужно заметить, что именно спрашивают в 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как главная опора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вспоминает близкое произведение и смотрит, подходит ли оно к делимому. Например, если известно, что 12 × 4 = 48, то деление 48 : 12 решается почти сразу. Так ответ находится уверенно.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факты на 15, 20 и 25, потому что они часто встречаются в удобных примерах. Когда таблица умножения уже знакома, деление становится не загадкой, а спокойным поиском нужного множителя.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7669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97669" y="2927725"/>
            <a:ext cx="193987" cy="221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4444" y="1277800"/>
            <a:ext cx="193987" cy="221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удобных чисел для тренировки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 : 12 = 6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делитель есть в таблице умножения, а ответ легко проверить: 12 × 6 = 72. Пример учит быстро находить точное частное без лишних шагов.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 : 24 = 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24 удобно сравнить с 20 и увидеть, что ответ не может быть большим. Потом проверка умножением сразу подтверждает найденное частное и делает счёт спокойным.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 : 25 = 5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заметна связь с числом 100: 25 × 4 = 100, а до 125 не хватает ещё 25. Поэтому частное находится почти на глаз, а потом проверяется.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числа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тренируют память и внимание сразу вместе. Ученик видит знакомые множители, быстрее подбирает ответ и учится не бояться длинных записей.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 : 15 = 6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на хорошо знакомое произведение 15 × 6. Он показывает, как таблица умножения помогает делить без остатка и не терять уверенность в вычислении.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рассуждать шаг за шагом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делимое и делитель, замечаем их разрядный состав и вспоминаем ближайшие удобные числа. Это помогает начать решение без суеты.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Подбираем частное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 подходящее произведение по таблице умножения. Если нужно, проверяем несколько вариантов, пока не найдём число, которое подходит по смыслу и по счёту.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смотрим остаток и обязательно сравниваем его с делителем. Если всё верно, запись аккуратна, а ответ можно спокойно считать найденным.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218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600" y="1919673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600" y="2887153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9600" y="3854615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086002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 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48 : 12 = 4 всё складывается легко и ровно. Деление можно проверить умножением, поэтому такой пример подходит для первого уверенного ответа и не любит спешки.
</a:t>
            </a:r>
            <a:endParaRPr lang="en-US" sz="951" dirty="0"/>
          </a:p>
        </p:txBody>
      </p:sp>
      <p:sp>
        <p:nvSpPr>
          <p:cNvPr id="9" name="Text 1"/>
          <p:cNvSpPr txBox="1"/>
          <p:nvPr/>
        </p:nvSpPr>
        <p:spPr>
          <a:xfrm>
            <a:off x="180050" y="2053507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таблицей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72 : 18 ученик вспоминает произведение 18 × 4 = 72. Здесь особенно заметно, как таблица умножения помогает находить частное быстро, без лишних проб и ошибок.
</a:t>
            </a:r>
            <a:endParaRPr lang="en-US" sz="951" dirty="0"/>
          </a:p>
        </p:txBody>
      </p:sp>
      <p:sp>
        <p:nvSpPr>
          <p:cNvPr id="10" name="Text 2"/>
          <p:cNvSpPr txBox="1"/>
          <p:nvPr/>
        </p:nvSpPr>
        <p:spPr>
          <a:xfrm>
            <a:off x="180050" y="3020987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подходящее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81 : 27 требует внимательного подбора. Можно рассуждать спокойно: 27 × 3 = 81, значит, деление выполнено точно, а ответ сразу подтверждается обратным действием.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180050" y="3988449"/>
            <a:ext cx="34932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проверять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84 : 14 помогает прикидка: 14 — это почти 10, но ответ всё равно должен подходить точно. После вычисления достаточно проверить, что 14 × 6 = 84, и радоваться.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примеров для закрепления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получаться к концу темы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узнавать двузначный делитель и понимать, что именно нужно найти в примере. Он не пугается длинной записи и спокойно начинает решение с прикидки ответа.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подбирает частное по таблице умножения и находит подходящее произведение. Если ответ не получается сразу, он умеет попробовать ещё раз без спешки и обиды.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частное и остаток, аккуратно записывает их и помнит главное правило: остаток всегда меньше делителя. Это помогает не допустить смешной, но серьёзной ошибки.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проверяет результат умножением и замечает, когда ответ слишком большой или слишком маленький. В конце темы деление становится понятным, а не похожим на тайный шифр.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Деление, которое поддаётся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двузначное число становится понятным, если опираться на умножение, прикидку и проверку. Тогда даже длинный пример ведёт себя прилично, а ответ находится спокойно и уверенно.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2026-05-24T10:42:01Z</dcterms:created>
  <dcterms:modified xsi:type="dcterms:W3CDTF">2026-05-24T10:42:01Z</dcterms:modified>
</cp:coreProperties>
</file>