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в литературе: образ, мотив и жанр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молитва раскрывает чувства, смысл и внутренний мир героя?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 уроках литературы говорят о молитве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молитвы помогает понять, что скрыто за поступками героя: страх, надежда, выбор и отношение к судьбе. В лирике она особенно ясно показывает, как слово передаёт чувство и авторскую мысль.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«молитва» в литературе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в художественном тексте — это обращение человека к Богу, судьбе, совести или высшей силе. Оно может звучать открыто, а может быть спрятано в подтексте.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молитва существует как внутренний монолог героя. Тогда читатель видит не только слова, но и напряжённую работу души, её сомнения, страхи и надежду.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автора молитва становится способом показать главное чувство персонажа и подчеркнуть важную мысль произведения. Поэтому она соединяет переживание, образ и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Молитвы у М. Ю. Лермонтова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вместо тревоги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«Молитва» Лермонтов показывает, как духовное слово успокаивает человека. После молитвенного обращения в тексте возникает ощущение тишины и внутреннего облегчения.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Исповедальность и 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словно освобождается от тяжёлого состояния. Важны контраст тревоги и покоя, искренность интонации и чувство, что поддержка приходит через слово.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очищает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молитвенная интонация часто связана не с просьбой, а с благодарностью и смирением. В стихотворении «Отцы пустынники и жёны непорочны...» особенно заметна мысль о духовном очищении. Поэт показывает, что молитва помогает человеку стать лучше и честнее перед собой.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Великопостный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напоминает о времени сосредоточенности и внутренней работы над собой. В нём важны серьёзность, спокойствие и уважение к духовной традиции. Пушкин передаёт молитву как часть нравственного пути человека, а не только как религиозный обряд.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 гармония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пушкинской поэзии характерны точность, стройность и ясная мысль. Даже когда речь идёт о молитве, текст остаётся прозрачным и уравновешенным. Благодаря этому духовное содержание звучит просто, но очень глубоко.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 и поэтическая молитва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981" y="1499146"/>
            <a:ext cx="199313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20729"/>
            <a:ext cx="310200" cy="2757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молитвенный мотив в лирике XIX века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путь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часто появляется в стихах о дороге и испытаниях. Она помогает герою не потеряться в трудном пути и сохранить внутреннюю опору.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 переживания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Молитвенная интонация делает речь предельно честной. Герой говорит о самом важном — о страхе, любви, надежде или благодарности — без лишних слов.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нередко повторяют слова и обращения, чтобы передать сильное чувство. Так текст становится похожим на искреннюю просьбу, произнесённую несколько раз.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стихов характерна книжная лексика и торжественное звучание. Эти особенности создают ощущение значимости момента и духовной сосредоточенности.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663781"/>
            <a:ext cx="4164900" cy="17729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поэтических текстов с мотивом молитвы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как один и тот же мотив раскрывает разные состояния и интонации.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в поэзии не имеет одного значения: она может успокаивать, очищать или выражать личную боль.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тексты русской литературы XIX–XX веков; обобщение по учебному материалу
</a:t>
            </a:r>
            <a:endParaRPr lang="en-US" sz="12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выражает молитва в литературе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Молитвенные строки нередко выражают благодарность. В них слышно признание добра, которое герой уже получил, и желание ответить на него смирением и добрым чувством.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молитва передаёт раскаяние. Тогда герой словно проверяет себя, признаёт ошибку и стремится быть услышанным не только другими, но и собственной совестью.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помогает передать страх перед испытанием или неизвестностью. Герой говорит тихо и серьёзно, потому что ищет опору, когда сам не может справиться с трудной ситуацией.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молитву в тексте часто звучит надежда. Она показывает, что человек ждёт помощи, верит в перемену и не хочет оставаться один на один со своей бедой.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чаще всего связаны с молитвой в литературе
</a:t>
            </a:r>
            <a:endParaRPr lang="en-US" sz="2188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мотивы часто переплетаются, поэтому один текст может соединять сразу несколько чувств и интонаций.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молитвенной лирике доминируют надежда и просьба о помощи; остальные мотивы усиливают глубину переживания.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XIX–XX веков; без точной статистики
</a:t>
            </a:r>
            <a:endParaRPr lang="en-US" sz="12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символы, связанные с молитвой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молитвенных текстах часто появляются свет, свеча, небо и тишина. Эти детали помогают увидеть не только событие, но и момент внутреннего поворота, когда герой ищет очищение и защиту.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слёзы, дорога и коленопреклонение. Они показывают смирение, уязвимость и надежду на то, что слово будет услышано и изменит душевное состояние героя.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анализ молитвенного текста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 молитвенным текстом: от определения жанра до формулировки авторской мысли.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развивалось молитвенное звучание в лирике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прямое обращение к Богу, судьбе или высшей силе. Оно задаёт тон искреннего разговора и сразу выделяет молитвенный характер текста.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Повторы и анафора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усиливаются повторы слов и строк. Они помогают передать настойчивую просьбу, волнение и чувство внутренней сосредоточенности.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Высокий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 тексте заметнее книжная лексика, эпитеты и риторические вопросы. Благодаря им речь звучит торжественно и глубоко.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Тишина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часто возникает замедленный ритм и спокойная интонация. Так создаётся ощущение тишины, покоя и духовного очищения.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языка помогают создать молитвенное звучание
</a:t>
            </a:r>
            <a:endParaRPr lang="en-US" sz="2065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молитвенная интонация строится прежде всего на повторе и прямом обращении к высшей силе.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используются повторы и обращения, тем сильнее ощущаются просьба, напряжение и эмоциональная искренность.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текстам молитвенной лирики русских поэтов XIX–XX веков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02971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6923" y="2186677"/>
            <a:ext cx="279037" cy="31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191027"/>
            <a:ext cx="310200" cy="31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33991"/>
            <a:ext cx="310200" cy="248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молитва раскрывает героя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показывает, что герой не сдаётся и ищет опору. В трудный момент он обращается к высшей силе, потому что верит в возможность помощи и перемен.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молитвенный текст появляется в ситуации опасности или сильного внутреннего напряжения. Через него видно, как герой переживает трудный выбор и проверку своих сил.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и доверие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помогает герою признать собственную уязвимость. Это не слабость характера, а честный разговор о том, что человеку нужна защита, поддержка и понимание.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зло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молитву автор показывает нравственную позицию персонажа. Герой как будто сравнивает свои поступки с понятиями добра, зла, совести и ответственности.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Молитвенные мотивы в прозе и драме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прозе молитва часто появляется в момент опасности, болезни или выбора. Она помогает читателю увидеть, чего боится герой и на что он надеется в трудную минуту.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драме молитвенная сцена делает конфликт острее и серьёзнее. Она подчёркивает, что для персонажа происходящее связано не только с событием, но и с нравственным решением.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365427"/>
            <a:ext cx="4206300" cy="21588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молитвенного текста в литературе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признаки помогают быстрее узнать молитвенный мотив и понять его роль в 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есть обращение, повтор и торжественная лексика, читатель чаще воспринимает его как молитвенный и исповедальный.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над художественными текстами с молитвенным мотивом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230688" y="386175"/>
            <a:ext cx="86829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молитвы помогает понимать литературу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366756" y="2906101"/>
            <a:ext cx="13722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помогает увидеть, как герой принимает решение и оценивает свои поступки. Через неё раскрываются совесть, страх ошибки и стремление к добру.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910816" y="1814100"/>
            <a:ext cx="12951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Внутренний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становится понятнее, что чувствует персонаж на самом деле. Молитвенный мотив открывает скрытые переживания, которые не всегда видны в сюжете.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77800" y="3090275"/>
            <a:ext cx="1461600" cy="18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Культура и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читатель замечает связь текста с историей и духовной культурой. Так литература становится частью большой памяти народа.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35850" y="3924950"/>
            <a:ext cx="1843200" cy="11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Внимательное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ученик учится замечать не только события, но и смысл отдельных слов, образов и интонации. Это делает анализ точнее и глубже.
</a:t>
            </a:r>
            <a:endParaRPr lang="en-US" sz="11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 настроении героя после молитвы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молитвы герой нередко перестаёт ощущать одиночество: внутренний монолог сменяется более тихим и собранным состоянием.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 молитвы — душевное успокоение. Надежда и спокойствие преобладают, а остальные чувства поддерживают ощущение внутреннего очищения.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образам молитвы в русской лирике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в школьном анализе текста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нужно определить, кто говорит в тексте и к кому он обращается. Это помогает понять, молитва перед нами или только близкий к ней мотив.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этого стоит сформулировать, какую мысль автор связывает с молитвой. Так становится ясно, как один короткий мотив соединяет чувство, смысл и художественное мастерство.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важно заметить повторяющиеся слова, образы и интонацию. Именно они показывают настроение героя и помогают увидеть, как устроена композиция произведения.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в литературе: краткий итог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в литературе соединяет чувство, веру и художественное слово. Она помогает понять героя, увидеть авторскую мысль и заметить, как через небольшой текст раскрываются страх, надежда и очищение.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2026-05-22T21:54:36Z</dcterms:created>
  <dcterms:modified xsi:type="dcterms:W3CDTF">2026-05-22T21:54:36Z</dcterms:modified>
</cp:coreProperties>
</file>