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39–40. Знакомство с буквой «Ё, ё»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буква, два звучания и ни одной лишней точки.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нужна, чтобы читать слова точно и без путаницы. Она похожа на Е, но звучит по-своему. В одних словах она открывает звук [йо], в других помогает услышать мягкость согласного.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буква Ё в русском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буква Ё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Ё стоит первой, слово начинается со звуков [йо]. Так легко узнать слова ёж, ёлка, ёрш и ёмкость.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 буква Ё помогает услышать мягкость. В словах мёд, лёд, тётя и клён согласный звучит мягче, а чтение становится точным.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без ошибки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подсказывает, как произнести слово правильно. Она не даёт перепутать похожие слова и делает чтение увереннее.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заметить две точки — и слово уже читается иначе. Это маленькая буква с очень важной работой.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 письменная буква Ё, ё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заглавная Ё выглядит как Е с двумя точками сверху. Строчная ё устроена так же: к букве е добавляются точки. Разница маленькая, но очень заметная.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форме сохраняется тот же признак — две точки над буквой. Их важно ставить ровно сверху, чтобы буква не потеряла своё особое звучание и не стала похожа на 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формы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слово с буквой Ё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заметить букву, а потом выбрать правильное звучание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чтения с буквой Ё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коротких и знакомых слов: ёж, ёлка, ёрш. Их легко узнать по картинке и произнести без лишней спешки.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читаем слова, где Ё стоит после согласного: мёд, лёд, тётя, клён. Здесь особенно важно услышать мягкость предыдущего звука.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подходят для тренировки и повторения. Они помогают запомнить букву, заметить две точки и читать спокойнее и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в начале слова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вышел на прогулку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ёж и ёжик легко представить по картинке: маленький колючий зверёк идёт по дорожке. В начале слова сразу слышится [йо], и буква Ё становится особенно заметной. Такое слово удобно читать медленно, а потом повторять уже уверенно.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ждёт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сразу напоминает о зиме, огоньках и новогоднем настроении. В этом слове буква Ё стоит первой, поэтому слово начинается со звука [йо]. Картинка с ёлочкой помогает быстро узнать букву и запомнить её весёлый вид с двумя точками.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Ёршик и его маленькое имя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ёршик звучит звонко и немного смешно, как будто само просится в учебник. В начале слышится [йо], и это помогает не спутать букву с Е. Иллюстрация с ёршиком делает чтение живым и запоминающимся.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над буквой помогают услышать мягкость согласного и не перепутать чтение слова.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буква Ё так важна в словах после согласных: она подсказывает произношение и делает чтение точным.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и письма буквы Ё в 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букву Ё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написания помогает не забыть обе точки и не перепутать букву с 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буква Ё отличается от буквы 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буквы Ё есть две точки, а у буквы Е их нет. Именно эта маленькая деталь сразу меняет вид буквы и её звучание в слове.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 читается иначе: в начале слова слышится [йо], а после согласного согласный становится мягким. Буква Е таких подсказок не даёт.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разницы меняется и смысл слов: все — всё, мел — мёл, ел — ёл. Ошибиться совсем несложно, если не заметить точки.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букву Ё важно читать и писать внимательно. Она помогает не путать похожие слова и делает русский язык точным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" y="1410150"/>
            <a:ext cx="2219355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022" y="1410150"/>
            <a:ext cx="2219355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22" y="1410150"/>
            <a:ext cx="2219355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98" y="1410150"/>
            <a:ext cx="2219355" cy="231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356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маленький ёжик идёт по лесной тропинке и держит на спинке листок. Рядом можно показать букву Ё, чтобы ребёнок сразу связал её с коротким словом и ярким образом. Такой рисунок легко запоминается и вызывает улыбку.
</a:t>
            </a:r>
            <a:endParaRPr lang="en-US" sz="734" dirty="0"/>
          </a:p>
        </p:txBody>
      </p:sp>
      <p:sp>
        <p:nvSpPr>
          <p:cNvPr id="10" name="Text 2"/>
          <p:cNvSpPr txBox="1"/>
          <p:nvPr/>
        </p:nvSpPr>
        <p:spPr>
          <a:xfrm>
            <a:off x="23967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перед праздником
</a:t>
            </a:r>
            <a:pPr algn="ct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зелёная ёлка с игрушками и огоньками сразу напоминает о зиме и празднике. Под ней удобно разместить букву Ё, чтобы слово ёлка запомнилось вместе с картинкой. Так буква становится заметной и дружелюбной.
</a:t>
            </a:r>
            <a:endParaRPr lang="en-US" sz="745" dirty="0"/>
          </a:p>
        </p:txBody>
      </p:sp>
      <p:sp>
        <p:nvSpPr>
          <p:cNvPr id="11" name="Text 3"/>
          <p:cNvSpPr txBox="1"/>
          <p:nvPr/>
        </p:nvSpPr>
        <p:spPr>
          <a:xfrm>
            <a:off x="46578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Ёршик и мёд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буквы Ё есть и весёлые помощники: ёршик для бутылки и баночка мёда. Такие разные предметы показывают, что буква встречается не только в зимних словах, но и в обычной жизни. Иллюстрации делают чтение живым и понятным.
</a:t>
            </a:r>
            <a:endParaRPr lang="en-US" sz="734" dirty="0"/>
          </a:p>
        </p:txBody>
      </p:sp>
      <p:sp>
        <p:nvSpPr>
          <p:cNvPr id="12" name="Text 4"/>
          <p:cNvSpPr txBox="1"/>
          <p:nvPr/>
        </p:nvSpPr>
        <p:spPr>
          <a:xfrm>
            <a:off x="6889475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сладкий мёд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кружат над баночкой мёда, а рядом можно написать слово с буквой Ё. Этот сюжет помогает детям вспомнить, что буква бывает внутри слова и помогает читать его мягко и точно. Картинка получается тёплой и очень запоминающейся.
</a:t>
            </a:r>
            <a:endParaRPr lang="en-US" sz="734" dirty="0"/>
          </a:p>
        </p:txBody>
      </p:sp>
      <p:sp>
        <p:nvSpPr>
          <p:cNvPr id="13" name="Text 5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к букве Ё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чтения слогов с буквой Ё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один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короткого слога ё. Ребёнок слышит, как буква звучит отдельно, и не торопится. Это помогает уверенно перейти к чтению других слогов.
</a:t>
            </a:r>
            <a:endParaRPr lang="en-US" sz="1379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слоги и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читаем ёл, ёж, мё, лё, тё, сё. Из этих слогов легко складываются знакомые слова: ёлка, ёжик, мёд, лёд, тётя, сёстры.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плавное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слоги читаются быстрее и без остановок. Ребёнок начинает видеть букву Ё сразу в слове и читает плавно, спокойно и без лишних ошибок.
</a:t>
            </a:r>
            <a:endParaRPr lang="en-US" sz="13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букву Ё в слове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увидеть букву, затем понять её звучание и после этого прочитать слово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466" y="3485651"/>
            <a:ext cx="299025" cy="398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Слова-пары, которые меняются из-за Ё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может выглядеть почти одинаково, но буква Ё меняет смысл. Ребёнок замечает не только написание, но и то, как слово становится другим по значению и звучанию.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важная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все — всё или ел — ёл маленькая точка над буквой полностью меняет чтение. Такая деталь учит быть внимательным и не пропускать знак над Ё.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легче с примерами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похожие слова, их проще сравнивать и запоминать. Примеры с Ё хорошо показывают, что аккуратное чтение помогает понять смысл без путаницы.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 сказочные образы буквы Ё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снежном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зимнем лесу стоит пушистая ёлка, а вокруг тихо падают снежинки. Рядом с ней удобно показать букву Ё, потому что слово ёлка сразу вызывает яркий и добрый образ. Такой рисунок помогает запомнить букву без усилий.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под снежным сугробом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ёжик выглядывает из-под снежного сугроба и будто здоровается с детьми. Его легко связать с буквой Ё, ведь слово начинается с ясного звука и выглядит очень необычно. Образ получается смешной, тёплый и запоминающийся.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Новогоднее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быть огоньки, шарики, ёлочка и подарок, а рядом — буква Ё. Такой сюжет делает урок похожим на маленький праздник. Буква сразу связывается с зимой, радостью и знакомыми детскими впечатлениями.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чтения слов с буквой Ё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спешить: сначала слышим слово, потом замечаем букву и проверяем её место в слове.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чтении и письме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буквы Е и Ё, потому что они очень похожи. Из-за этого слово может читаться неверно, а смысл — теряться. Особенно важно внимательно смотреть на две точки.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поставить точки над буквой при письме. Тогда слово выглядит как с буквой Е, хотя читать его нужно иначе. Аккуратность здесь действительно спасает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читают слишком быстро и не замечают мягкость согласного. В словах ёж, мёд, всё, шёл это особенно заметно. Помогают медленное чтение и повторение вслух.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— звук в начале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ёж буква Ё стоит первой, поэтому слышится чёткое [йо]. Ребёнок сразу замечает, как слово начинается необычно и звонко. Картинка с ёжиком помогает соединить звук, букву и значение.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 — мягкое произношение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поёт буква Ё помогает услышать мягкость предшествующего согласного. Само слово звучит плавно, будто маленькая песенка. Такая форма удобно показывает, как буква влияет на чтение внутри слова.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— точное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моё буква Ё делает произношение ясным и точным. Если её пропустить, слово легко прочитать неправильно. Поэтому полезно не только видеть букву, но и вслушиваться в её звучание.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наблюдения в словах с буквой Ё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после знакомства с буквой Ё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букву Ё в печатном и письменном виде, быстро замечает её две точки и не путает её с буквой 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слова, где Ё стоит в начале, и слышит [йо], а в словах после согласного замечает мягкость и звук [о].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аккуратно пишет букву, помнит, где ставить точки, и старается не пропускать эту важную маленькую деталь.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буква Ё помогает читать точнее, различать похожие слова и уверенно проверять себя при чтении вслух.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стала понятной помощницей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буква Ё уже не кажется трудной: она узнаётся сразу, звучит по-разному в словах и помогает читать без ошибок. А две точки над ней теперь выглядят совсем не капризом, а полезным знаком.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2026-05-21T15:53:03Z</dcterms:created>
  <dcterms:modified xsi:type="dcterms:W3CDTF">2026-05-21T15:53:03Z</dcterms:modified>
</cp:coreProperties>
</file>