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757463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59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Повелительное наклонение: просьба, совет, приказ
</a:t>
            </a:r>
            <a:pPr algn="l" indent="0" marL="0">
              <a:lnSpc>
                <a:spcPct val="100000"/>
              </a:lnSpc>
              <a:buNone/>
            </a:pPr>
            <a:r>
              <a:rPr lang="en-US" sz="3359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Побуждение к действию в речи школьника
</a:t>
            </a:r>
            <a:endParaRPr lang="en-US" sz="335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83" y="1074325"/>
            <a:ext cx="4430034" cy="347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повелительное наклонение в 7 классе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понять, как глагол выражает не время действия, а просьбу, приказ или совет. Она нужна для точной и вежливой речи, а также для правильного письма форм вроде «иди», «читайте», «не шуми».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9688" y="265825"/>
            <a:ext cx="4395925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повелительное наклонение
</a:t>
            </a:r>
            <a:endParaRPr lang="en-US" sz="3171" dirty="0"/>
          </a:p>
        </p:txBody>
      </p:sp>
      <p:sp>
        <p:nvSpPr>
          <p:cNvPr id="10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35000" y="1468625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после речи
</a:t>
            </a:r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Повелительное наклонение показывает, что действие ожидается после слов говорящего. Оно не сообщает о факте, а побуждает собеседника что-то сделать здесь и сейчас или немного позже.
</a:t>
            </a:r>
            <a:endParaRPr lang="en-US" sz="987" dirty="0"/>
          </a:p>
        </p:txBody>
      </p:sp>
      <p:sp>
        <p:nvSpPr>
          <p:cNvPr id="12" name="Text 3"/>
          <p:cNvSpPr txBox="1"/>
          <p:nvPr/>
        </p:nvSpPr>
        <p:spPr>
          <a:xfrm>
            <a:off x="635000" y="2571550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оттенки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форма может передавать просьбу, совет, приказ, приглашение, запрет или пожелание. Точный смысл становится понятен только из ситуации, интонации и слов рядом с глаголом.
</a:t>
            </a:r>
            <a:endParaRPr lang="en-US" sz="987" dirty="0"/>
          </a:p>
        </p:txBody>
      </p:sp>
      <p:sp>
        <p:nvSpPr>
          <p:cNvPr id="13" name="Text 4"/>
          <p:cNvSpPr txBox="1"/>
          <p:nvPr/>
        </p:nvSpPr>
        <p:spPr>
          <a:xfrm>
            <a:off x="635000" y="3674475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 собеседнику
</a:t>
            </a:r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всегда связаны с адресатом речи: одним человеком, несколькими людьми или группой, куда входит и говорящий. Поэтому повелительное наклонение особенно заметно в диалоге.
</a:t>
            </a:r>
            <a:endParaRPr lang="en-US" sz="987" dirty="0"/>
          </a:p>
        </p:txBody>
      </p:sp>
      <p:sp>
        <p:nvSpPr>
          <p:cNvPr id="14" name="Text 5"/>
          <p:cNvSpPr txBox="1"/>
          <p:nvPr/>
        </p:nvSpPr>
        <p:spPr>
          <a:xfrm>
            <a:off x="2844900" y="1468625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интонации
</a:t>
            </a:r>
            <a:pPr algn="l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«Открой тетрадь» звучит как обычное побуждение, а «Пожалуйста, открой тетрадь» — как вежливая просьба. Интонация делает форму мягче или, наоборот, строже.
</a:t>
            </a:r>
            <a:endParaRPr lang="en-US" sz="1022" dirty="0"/>
          </a:p>
        </p:txBody>
      </p:sp>
      <p:sp>
        <p:nvSpPr>
          <p:cNvPr id="15" name="Text 6"/>
          <p:cNvSpPr txBox="1"/>
          <p:nvPr/>
        </p:nvSpPr>
        <p:spPr>
          <a:xfrm>
            <a:off x="2844900" y="2571550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и предупреждение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глаголу добавляется частица не, форма часто выражает запрет: «Не шуми», «Не трогай», «Не открывайте». В таком случае важны не только слова, но и тон высказывания.
</a:t>
            </a:r>
            <a:endParaRPr lang="en-US" sz="99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994184"/>
            <a:ext cx="4133400" cy="14770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повелительного наклонения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Повелительное наклонение имеет несколько распространённых форм, но все они выражают побуждение.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формах сохраняется общий смысл побуждения, но меняются адресат и оттенок обращения.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«Повелительное наклонение»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формы
</a:t>
            </a:r>
            <a:endParaRPr lang="en-US" sz="3400" dirty="0"/>
          </a:p>
        </p:txBody>
      </p:sp>
      <p:sp>
        <p:nvSpPr>
          <p:cNvPr id="11" name="Text 2"/>
          <p:cNvSpPr txBox="1"/>
          <p:nvPr/>
        </p:nvSpPr>
        <p:spPr>
          <a:xfrm>
            <a:off x="544425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суффикса -и-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глаголов форма образуется просто: реши, говори, рисуй. Такой способ помогает быстро узнать повелительное наклонение в речи и письме.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218668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основы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глаголов основа меняется: сесть — сядь, встать — встань, лечь — ляг. Эти формы нельзя вывести только по общему правилу, их нужно запомнить.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898044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обращения к нескольким людям обычно добавляется окончание -те: решите, говорите, рисуйте, сядьте, встаньте. Это самая заметная и удобная модель для школьной речи.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77330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глаголы имеют нестандартные формы: иди, ляг, сядь. Они часто употребляются в повседневном общении, поэтому их важно узнавать без ошибок.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251625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форма звучит как побуждение и обращена к собеседнику, это хороший признак повелительного наклонения. Но способ образования может быть как обычным, так и исключительным.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увидеть, как меняется одна и та же основа в формах единственного и множественного числа.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 примерам из учебного материала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глагольных форм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есть параллельные формы для одного и нескольких адресатов; различия касаются окончания или основы.
</a:t>
            </a:r>
            <a:endParaRPr lang="en-US" sz="129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и интонация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в школьном коридоре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ученица подходит к однокласснику и говорит: «Передай, пожалуйста, книгу». Слово «пожалуйста» делает просьбу мягкой, а сама форма перестаёт звучать как приказ. Тон голоса тоже помогает понять доброжелательность.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решение на уроке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учитель предлагает: «Давай повторим правило». Это уже не строгая команда, а приглашение поработать вместе. Такая форма часто создаёт спокойную и дружелюбную атмосферу на уроке.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Официальное обращение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обратиться к нескольким людям уважительно, говорят: «Садитесь, пожалуйста». Здесь повелительная форма остаётся, но звучит вежливо и спокойно. Важны и слово вежливости, и уважительная интонация.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081" y="265825"/>
            <a:ext cx="4425738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4510050" y="314175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форма и запрет
</a:t>
            </a:r>
            <a:endParaRPr lang="en-US" sz="3400" dirty="0"/>
          </a:p>
        </p:txBody>
      </p:sp>
      <p:sp>
        <p:nvSpPr>
          <p:cNvPr id="11" name="Text 2"/>
          <p:cNvSpPr txBox="1"/>
          <p:nvPr/>
        </p:nvSpPr>
        <p:spPr>
          <a:xfrm>
            <a:off x="4895750" y="15702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в повелительном наклонении обычно выражается частицей не: не шуми, не трогай, не бегай. Она сразу меняет смысл формы и показывает, что действие выполнять нельзя.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895750" y="33082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Предупреждение и 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часто встречаются на памятках, объявлениях и дорожных знаках: не входить, не открывайте, не забудьте. Они помогают быстро и ясно сообщить правило.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7118250" y="33082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 контексту
</a:t>
            </a:r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значение, важно посмотреть на окружение формы. Если это инструкция или предупреждение, перед нами запрет; если разговор дома, оттенок может быть мягче и дружелюбнее.
</a:t>
            </a:r>
            <a:endParaRPr lang="en-US" sz="1267" dirty="0"/>
          </a:p>
        </p:txBody>
      </p:sp>
      <p:sp>
        <p:nvSpPr>
          <p:cNvPr id="14" name="Text 5"/>
          <p:cNvSpPr txBox="1"/>
          <p:nvPr/>
        </p:nvSpPr>
        <p:spPr>
          <a:xfrm>
            <a:off x="7118250" y="15702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тон высказывания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отрицательная форма может звучать спокойно или резко. Всё зависит от ситуации, интонации, обращения к собеседнику и слов, которые стоят рядом с глаголом.
</a:t>
            </a:r>
            <a:endParaRPr lang="en-US" sz="125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повелительное наклонение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формы по смыслу, грамматике и контексту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6956" y="1533950"/>
            <a:ext cx="301388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7569" y="3261000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5625" y="1540580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7188" y="3261000"/>
            <a:ext cx="200925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Повелительное наклонение в школьной речи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часто использует такие формы, чтобы организовать работу класса: откройте учебник, запишите дату, подумайте вместе. Они помогают быстро распределить действия и удерживать внимание.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порядка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Повелительные формы помогают поддерживать дисциплину и правила поведения. Они напоминают, что нужно сделать, не превращая речь обязательно в жёсткий приказ.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диалоге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тоже использует повелительное наклонение, когда просит или предлагает: ответь у доски, помоги с задачей, давай проверим. В разговоре такие формы делают речь живой и понятной.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напоминания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тетради, в дневнике или в устном сообщении эта форма помогает не забыть важное: принеси справку, повтори правило, не опаздывай. Благодаря ей сообщение становится коротким и точным.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1937595"/>
            <a:ext cx="3856200" cy="167291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у глагола есть три основных наклонения. Они различаются не формой действия, а тем, зачем говорящий его называет: сообщает о факте, побуждает или показывает возможность при условии.
</a:t>
            </a:r>
            <a:endParaRPr lang="en-US" sz="847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между наклонениями связано с целью высказывания: сообщение о факте, побуждение к действию или предположение при условии.
</a:t>
            </a:r>
            <a:endParaRPr lang="en-US" sz="1125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языка; раздел о наклонениях глагола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наклонений глагола
</a:t>
            </a:r>
            <a:endParaRPr lang="en-US" sz="3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«давай» и «давайте»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317907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слышны в классе, дома и в дружеском общении: «давай решим», «давайте повторим», «давай пойдём». Они помогают говорить мягко и по-доброму.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0593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«Давай» и «давайте» удобны, когда важно не только попросить, но и подчеркнуть совместность. Поэтому они особенно подходят для обсуждения, работы в паре и коллективных дел.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24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Говорящий предлагает сделать что-то вместе и тем самым включает собеседника в действие. Форма звучит не как строгий приказ, а как приглашение к общему решению.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грамматическая основа может звучать по-разному, если меняются слова рядом и интонация. Именно поэтому слушатель сначала улавливает тон, а затем смысл.
</a:t>
            </a:r>
            <a:endParaRPr lang="en-US" sz="96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примеры из учебной темы «Повелительное наклонение»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65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смысл одной и той же формы
</a:t>
            </a:r>
            <a:endParaRPr lang="en-US" sz="3065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и вежливые слова заметно смягчают побуждение. Короткая форма звучит строже, а совместное действие — мягче и дружелюбнее.
</a:t>
            </a:r>
            <a:endParaRPr lang="en-US" sz="124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Повелительное наклонение рядом с нами
</a:t>
            </a:r>
            <a:endParaRPr lang="en-US" sz="3141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коридор говорит коротко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двери кабинета висит надпись: «Не входить». Рядом в библиотеке можно увидеть просьбу: «Соблюдайте тишину». Такие фразы сразу передают правило и помогают сохранить порядок без длинных объяснений.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знаки предупреждают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пешеходного перехода часто пишут: «Осторожно, скользко» или «Берегите природу». Это не разговор с человеком, а краткое обращение ко всем сразу. Надписи должны быть понятными с первого взгляда.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дома и двора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подъезде и во дворе встречаются объявления: «Не оставляйте велосипед у входа», «Закрывайте дверь», «Не шумите после девяти». Такие формы помогают напомнить о правилах и сделать их вежливыми и ясными.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175" y="14194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12175" y="1426080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175" y="32848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54119" y="3284875"/>
            <a:ext cx="234413" cy="267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уточняют побуждение
</a:t>
            </a:r>
            <a:endParaRPr lang="en-US" sz="3400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«Пожалуйста»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63150" y="18940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делает просьбу мягче и показывает уважение к собеседнику. Оно особенно уместно в классе, дома и в обращении к взрослым.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«Быстрее»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24350" y="1893925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слово уточняет темп действия и подчёркивает, что выполнить просьбу нужно без задержки. Тон остаётся нейтральным или требовательным.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«Аккуратно»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963150" y="37593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предупреждает, что действие нужно выполнить осторожно. Оно часто встречается там, где важно ничего не повредить и не ошибиться.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«Обязательно»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5424350" y="37593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усиливает значение побуждения и показывает, что действие считается важным. Оно помогает выделить главное поручение или совет.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7523" y="1762825"/>
            <a:ext cx="3779553" cy="193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образовании форм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формы повелительного наклонения образуются по общему правилу, а некоторые нужно запоминать отдельно. Ошибка часто появляется там, где основа глагола меняется.
</a:t>
            </a:r>
            <a:pPr algn="l" indent="0" marL="0">
              <a:lnSpc>
                <a:spcPct val="150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различать обычные модели и исключения. Особенно важно запоминать формы с изменением основы и формы множественного числа с окончанием -те.
</a:t>
            </a:r>
            <a:pPr algn="l" indent="0" marL="0">
              <a:lnSpc>
                <a:spcPct val="150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языка; раздел об образовании повелительных форм
</a:t>
            </a:r>
            <a:endParaRPr lang="en-US" sz="103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речи такие формы особенно заметны там, где нужно быстро организовать действие или напомнить о правиле. В разных ситуациях меняется и степень вежливости.
</a:t>
            </a:r>
            <a:endParaRPr lang="en-US" sz="96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 типичным ситуациям употребления в школьной и бытовой речи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повелительное наклонение встречается чаще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побуждение связано с учёбой, бытовыми просьбами и правилами безопасности. В неформальном общении преобладают мягкие формы с «давай», «давайте» и «пожалуйста».
</a:t>
            </a:r>
            <a:endParaRPr lang="en-US" sz="96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Мини-правила вежливой речи
</a:t>
            </a:r>
            <a:endParaRPr lang="en-US" sz="3400" dirty="0"/>
          </a:p>
        </p:txBody>
      </p:sp>
      <p:sp>
        <p:nvSpPr>
          <p:cNvPr id="9" name="Text 2"/>
          <p:cNvSpPr txBox="1"/>
          <p:nvPr/>
        </p:nvSpPr>
        <p:spPr>
          <a:xfrm>
            <a:off x="695175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с обращения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или обращение сразу показывает, кому адресована просьба. Такая форма звучит внимательнее и помогает избежать резкости в разговоре.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42729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Добавляйте «пожалуйста»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смягчает побуждение и делает просьбу уважительной. Оно уместно даже тогда, когда нужно говорить коротко и по делу.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590208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 за интонацией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глагол может звучать спокойно или строго. Восклицание, резкий тон и короткая фраза усиливают приказ.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37815" y="2099401"/>
            <a:ext cx="1862658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подходящую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дружеского разговора чаще подходят «давай» и «давайте», а для официальной ситуации — более нейтральные и вежливые формы.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формы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отличить повелительное наклонение по смыслу, форме и контексту.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Повелительное наклонение в речи и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Повелительное наклонение помогает просить, советовать, приказывать и предупреждать. Оно понятно по смыслу, интонации и слову вежливости, поэтому делает речь точной, живой и удобной для общения.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2026-05-28T16:32:41Z</dcterms:created>
  <dcterms:modified xsi:type="dcterms:W3CDTF">2026-05-28T16:32:41Z</dcterms:modified>
</cp:coreProperties>
</file>