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человечества: где началась история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Африка стала колыбелью человечества.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Африке найдено больше всего древних костей и следов первых людей. Особенно важны находки из Восточной Африки: они помогают понять, как наши далёкие предки жили, менялись и расселялись по Земле.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ключ к прошлому людей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7" y="1319944"/>
            <a:ext cx="128685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0451" y="1319944"/>
            <a:ext cx="205896" cy="20589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5370" y="3106289"/>
            <a:ext cx="180159" cy="20589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6188" y="3106289"/>
            <a:ext cx="154422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жил на Земле до современных людей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Ходили на двух ногах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гоминины уже умели передвигаться прямо. Это помогало им лучше видеть вокруг себя, свободнее пользоваться руками и быстрее замечать опасность в высокой траве.
</a:t>
            </a:r>
            <a:endParaRPr lang="en-US" sz="14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 простые камни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брали камни и применяли их как примитивные орудия. С их помощью можно было добывать пищу, обрабатывать добычу и делать жизнь немного удобнее.
</a:t>
            </a:r>
            <a:endParaRPr lang="en-US" sz="14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 рядом с 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тела ещё были приспособлены к жизни среди деревьев и открытых пространств. Длинные руки помогали лазать, а хорошее зрение — вовремя замечать хищников.
</a:t>
            </a:r>
            <a:endParaRPr lang="en-US" sz="14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ищут в Африке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останки этих древних существ находят именно в Африке. Учёные сравнивают кости, камни и слои земли, чтобы восстановить очень далёкое прошлое.
</a:t>
            </a:r>
            <a:endParaRPr lang="en-US" sz="14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Эфиопия: древние слои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Эфиопии археологи находят кости и орудия, которые проливают свет на очень далёкое прошлое. Здесь слои земли особенно древние, поэтому учёные могут читать историю почти как книгу, страница за страницей.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Кения и Танзания: следы жизни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Кении и Танзании тоже сделано много важных находок. Эти места помогли узнать, как древние люди жили рядом с водой, открытыми равнинами и животными, которые становились и соседями, и добычей.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Рифтовая долина: природный архив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Рифтовая долина сохранила много следов прошлого, потому что её слои пород долго не разрушались. Именно поэтому там так удобно искать древние кости, камни и другие подсказки о жизни первых людей.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 — место важных находок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3,2 млн лет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 возраст Люси, одной из самых известных находок учёных.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древняя находка показала, что предки человека уже ходили на двух ногах, хотя были небольшими и ловко лазали по деревьям.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музей Эфиопии; данные о находке Australopithecus afarensis «Люси»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отличались древние предки человека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руки и тело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них были длинные руки, крепкие зубы и сильное тело. Такие особенности помогали лазать, добывать пищу и выживать в непростой природе без помощи современных инструментов.
</a:t>
            </a:r>
            <a:endParaRPr lang="en-US" sz="1591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был меньше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древних предков человека мозг был намного меньше, чем у современного человека. Они думали проще, но уже могли учиться, запоминать и быстро замечать изменения вокруг.
</a:t>
            </a:r>
            <a:endParaRPr lang="en-US" sz="1591" dirty="0"/>
          </a:p>
        </p:txBody>
      </p:sp>
      <p:sp>
        <p:nvSpPr>
          <p:cNvPr id="10" name="Text 4"/>
          <p:cNvSpPr txBox="1"/>
          <p:nvPr/>
        </p:nvSpPr>
        <p:spPr>
          <a:xfrm>
            <a:off x="4177228" y="3136896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комфорта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им приходилось искать еду, прятаться от хищников и быть очень внимательными. Ошибки были опасны, поэтому осторожность была для них настоящей суперсилой.
</a:t>
            </a:r>
            <a:endParaRPr lang="en-US" sz="1591" dirty="0"/>
          </a:p>
        </p:txBody>
      </p:sp>
      <p:sp>
        <p:nvSpPr>
          <p:cNvPr id="11" name="Text 5"/>
          <p:cNvSpPr txBox="1"/>
          <p:nvPr/>
        </p:nvSpPr>
        <p:spPr>
          <a:xfrm>
            <a:off x="4177228" y="1677002"/>
            <a:ext cx="3547006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ещё не говорили, как люди сегодня. Зато могли издавать звуки, подавать сигналы и понимать друг друга в группе, что очень помогало в опасных ситуациях.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ходьба на двух ногах была важной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предки человека встали прямо, их руки освободились. Теперь можно было переносить еду, камни и детёнышей, не роняя всё по дороге.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обзор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двух ногах было проще смотреть поверх высокой травы. Так древние люди раньше замечали хищников и могли вовремя спрятаться или убежать.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ходить далеко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помогало дольше двигаться по открытым пространствам. Это было полезно там, где нужно было искать воду, пищу и тень.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саванне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жарких открытых местах тело человека должно было работать экономно. Ходьба на двух ногах стала удачным решением для такой непростой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 и первые умные решения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Разделка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каменными орудиями было легче резать мясо, снимать шкуру и дробить кости. Это делало пищу доступнее и полезнее для всей группы.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край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отбивали камни так, чтобы получался острый край. Такой простой инструмент уже помогал выполнять полезную работу, а не просто лежать на земле.
</a:t>
            </a:r>
            <a:endParaRPr lang="en-US" sz="1207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дерева
</a:t>
            </a:r>
            <a:pPr algn="l" indent="0" marL="0">
              <a:lnSpc>
                <a:spcPct val="100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 пригодился и для дерева. Им можно было заострять палки, подправлять поверхности и делать вещи, которые помогали в быту и на охоте.
</a:t>
            </a:r>
            <a:endParaRPr lang="en-US" sz="1274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к изобретениям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начали менять камень по своему замыслу, это стало важным умным решением. Так появилось настоящее человеческое мастерство — маленькое, но очень важное.
</a:t>
            </a:r>
            <a:endParaRPr lang="en-US" sz="120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Выживают самые приспособленные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Те, кто лучше находил пищу, укрытие и воду, чаще выживали. Природа словно проверяла, кто умеет быть внимательным и находчивым.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становилось то суше, то влажнее. Из-за этого менялись реки, озёра и растения, а древним людям приходилось подстраиваться под новые условия.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еды или воды становилось меньше, группы людей уходили дальше. Они искали более удобные участки, где было легче жить и защищаться.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 и перемены климата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древние люди добывали пищу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люди собирали плоды, коренья, семена и орехи. Такая еда не требовала сложной охоты, зато помогала не остаться голодными.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больше мяса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 их меню стало больше мяса. Иногда они находили остатки добычи после хищников и использовали то, что оставалось.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каменных орудий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инструменты помогали разделывать туши, резать мясо и добывать питательные части животных. Без них такая работа была бы намного труднее.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Разнообразная еда — больше сил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пища становилась разнообразнее, люди получали больше энергии. Это помогало им быстрее двигаться, быть выносливее и лучше развиваться.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3067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у общего огня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солнце садилось, небольшая группа собиралась рядом с костром. Взрослые следили за огнём, а дети жались ближе друг к другу. Так было спокойнее: рядом друзья, тепло и меньше страха перед ночной саванной.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611350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самым маленьким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группе никто не оставался один. Старшие носили малышей, делились едой и показывали, где искать безопасные места. Дети внимательно смотрели на взрослых и запоминали, как вести себя в природе.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936925" y="2787575"/>
            <a:ext cx="20151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кому-то удавалось найти плоды, коренья или кусок мяса, добычу приносили в лагерь. Там её делили между всеми. Вместе было легче пережить трудный день и не остаться голодными, даже если охота не удалась.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жизнь в группе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изменил жизнь людей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давал людям свет и тепло в холодные ночи. Он помогал отпугивать хищников, поэтому рядом с костром можно было отдыхать спокойнее и чувствовать себя в безопасности.
</a:t>
            </a:r>
            <a:endParaRPr lang="en-US" sz="1241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становилась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огне еда размягчалась и становилась безопаснее. Мясо, коренья и другие продукты было легче жевать и переваривать, а значит, организм получал больше пользы.
</a:t>
            </a:r>
            <a:endParaRPr lang="en-US" sz="1276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как место встречи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костра люди собирались вместе, разговаривали и делились новостями. Здесь обсуждали дела группы, учили детей и просто отдыхали после долгого дня.
</a:t>
            </a:r>
            <a:endParaRPr lang="en-US" sz="1308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помощник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стал настоящим другом древних людей. Он помогал не только выживать, но и делать жизнь удобнее, теплее и чуть менее страшной.
</a:t>
            </a:r>
            <a:endParaRPr lang="en-US" sz="137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2175" y="2300050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60–70 тысяч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большие переселения начались в Африке. Небольшие группы людей отправились в путь, ища воду, пищу и более удобные места для жизни.
</a:t>
            </a:r>
            <a:endParaRPr lang="en-US" sz="1155" dirty="0"/>
          </a:p>
        </p:txBody>
      </p:sp>
      <p:sp>
        <p:nvSpPr>
          <p:cNvPr id="6" name="Text 1"/>
          <p:cNvSpPr txBox="1"/>
          <p:nvPr/>
        </p:nvSpPr>
        <p:spPr>
          <a:xfrm>
            <a:off x="2208225" y="176395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 Азию и Европу
</a:t>
            </a:r>
            <a:pPr algn="l" indent="0" marL="0">
              <a:lnSpc>
                <a:spcPct val="100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люди добрались до Азии и Европы. Они двигались шаг за шагом, останавливаясь там, где климат и природа были достаточно благоприятными.
</a:t>
            </a:r>
            <a:endParaRPr lang="en-US" sz="1127" dirty="0"/>
          </a:p>
        </p:txBody>
      </p:sp>
      <p:sp>
        <p:nvSpPr>
          <p:cNvPr id="7" name="Text 2"/>
          <p:cNvSpPr txBox="1"/>
          <p:nvPr/>
        </p:nvSpPr>
        <p:spPr>
          <a:xfrm>
            <a:off x="4014275" y="1245118"/>
            <a:ext cx="1643100" cy="1100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— Австралия и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люди расселились до Австралии, а намного позже — и до Америки. Этот путь занял очень много времени и был непростым.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4"/>
          <p:cNvSpPr txBox="1"/>
          <p:nvPr/>
        </p:nvSpPr>
        <p:spPr>
          <a:xfrm>
            <a:off x="1869825" y="4244225"/>
            <a:ext cx="6954900" cy="76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Африки в другие части света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расселялись по Земле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 реки помогали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морские берега были удобными дорогами в далёком прошлом. Рядом с водой проще было найти пищу, поэтому люди часто выбирали именно такие маршруты.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подсказывал путь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двигались туда, где было легче жить: теплее, суше или, наоборот, ближе к воде. Если становилось слишком холодно или сухо, группы искали новые места.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были постепенными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не происходило одним большим походом. Небольшие группы останавливались, жили на новом месте, а потом часть людей шла дальше, всё дальше от Африки.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древних людей в разных странах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79775" y="126372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 Грузии и Израиле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странах учёные нашли очень древние кости и каменные орудия. Такие открытия помогают понять, как далеко и как рано люди выходили из Африки.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9775" y="2456295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в Китае и Индонезии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тоже обнаружены древние стоянки и следы жизни людей. Они показывают, что переселение шло долго и охватывало большие расстояния.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9775" y="3648873"/>
            <a:ext cx="5284200" cy="1071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главный 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древние и многочисленные находки всё же связаны с Африкой. Поэтому именно её называют родиной человечества — оттуда началась история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928" y="2077821"/>
            <a:ext cx="218597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0028" y="2086609"/>
            <a:ext cx="226148" cy="2010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678" y="2077821"/>
            <a:ext cx="218597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люди отличались от других животных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думать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запоминали, сравнивали и придумывали новые способы действий. Они не просто повторяли привычки, а искали лучшее решение для поиска еды и защиты.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по замыслу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делал орудия не случайно, а специально. Камень, палка или кость превращались в полезный инструмент, если их правильно подобрать и обработать.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люди научились лучше говорить и объяснять друг другу свои мысли. Это помогало договариваться, учиться и действовать вместе, как дружная команда.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слабых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помогали детям, больным и пожилым членам группы. Такая забота делала жизнь безопаснее и показывала, что вместе выживать гораздо легче.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земли как страницы книги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читают землю, как очень старую книгу. Нижние слои обычно древнее верхних, поэтому по их порядку можно понять, что было раньше, а что позже. Каждый слой хранит свою маленькую тайну о прошлом.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Вулканический пепел помогает датировать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земле есть слой пепла от древнего вулкана, он становится важной подсказкой. Учёные сравнивают такие слои с другими находками и точнее определяют их возраст, почти как детективы прошлого.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работа на раскопках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раскопках используют кисточки, лопатки и измерительные инструменты, чтобы ничего не повредить. Каждая кость и каждый камень очень важны, потому что даже маленькая находка может рассказать большую историю.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учёные узнают возраст находок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и что ещё изучают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шли медленно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люди не менялись за один миг, как по волшебству. Новые признаки появлялись постепенно, очень медленно, и это хорошо видно по находкам из разных слоёв земли.
</a:t>
            </a:r>
            <a:endParaRPr lang="en-US" sz="124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главный источник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уверены, что именно в Африке найдено больше всего древнейших следов человека. Эти находки помогают восстановить начало истории человечества и увидеть её первые шаги.
</a:t>
            </a:r>
            <a:endParaRPr lang="en-US" sz="1207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ещё изучают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всё ещё спорят, когда именно появилась речь. Письменных следов тогда не было, поэтому приходится сравнивать кости, орудия и стоянки древних людей.
</a:t>
            </a:r>
            <a:endParaRPr lang="en-US" sz="1315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тоже загадка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 конца ясно, как выглядели самые первые большие переселения. Наука ищет новые находки, чтобы понять, какими путями люди выходили из Африки и почему останавливались.
</a:t>
            </a:r>
            <a:endParaRPr lang="en-US" sz="120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важна сегодня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родины человечества напоминает: все люди на Земле связаны общим прошлым. У нас один очень древний путь, хотя живём мы в разных странах.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разным народам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понимаешь, как долго и трудно люди расселялись по миру, начинаешь уважать разные культуры, языки и традиции. Все они — часть большой человеческой истории.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кости, камни и стоянки нужно охранять. Они помогают учёным узнавать прошлое, а значит, беречь их — всё равно что беречь память человечества.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из прошлого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археологическая находка — это маленькая подсказка из далёкого времени. Чем внимательнее мы к ней относимся, тем лучше понимаем, откуда пришли люди.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древняя история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стала родиной человечества, а потом люди расселились по всему миру. У нас общее прошлое, и это делает всех людей одной большой семьёй.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2026-05-26T06:50:05Z</dcterms:created>
  <dcterms:modified xsi:type="dcterms:W3CDTF">2026-05-26T06:50:05Z</dcterms:modified>
</cp:coreProperties>
</file>