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животных: разнообразие, строение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многообразия животных, их строения, поведения и важности для природы.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появились более 600 миллионов лет назад в морях. За это время они эволюционировали от простейших форм до сложных существ, населяющих воду, сушу и воздух.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и распространение животных
</a:t>
            </a:r>
            <a:endParaRPr lang="en-US" sz="2402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внутренним скелетом и позвоночником, включают млекопитающих, птиц, рыб, рептилий и земноводных.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не имеют позвоночника, охватывают большое разнообразие: насекомые, моллюски, черви и ракообразные.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известных видов — свыше 1,3 миллиона беспозвоночных и около 65 тысяч позвоночных представителей.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животных и их отличия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среда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живут на всех континентах и океанах. Они адаптированы к различным климатам — от арктических львов до тропиков. Их количество насчитывает приблизительно 6500 видов.
</a:t>
            </a:r>
            <a:endParaRPr lang="en-US" sz="118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забота о потомстве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млекопитающие рождают живых детёнышей и кормят их молоком. Многие виды демонстрируют сложное материнское поведение и социальную организацию стаи.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представителей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включают льва — короля саванны, китов — гигантов океана, ежей — маленьких насекомоядных, а также человека, что подчёркивает разнообразие группы.
</a:t>
            </a:r>
            <a:endParaRPr lang="en-US" sz="1311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разнообразие млекопитающих
</a:t>
            </a:r>
            <a:endParaRPr lang="en-US" sz="28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тела позволяет эффективно адаптироваться к разным климатическим условиям, обеспечивая активность в любое время.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поведенческие особенности млекопитающих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Волосяной покров обеспечивает защиту и теплоизоляцию, являясь важным признаком всех млекопитающих.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 способствует сложному поведению: у дельфинов есть иерархия, у слонов — семейные стаи, летучие мыши используют эхолокацию.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— редкие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яйцекладущим относятся утконос и ехидна, которых можно встретить только в Австралии и соседних регионах. Они откладывают яйца, что необычно для млекопитающих.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— с уникальной сумкой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коалы относятся к сумчатым, малыши которых развиваются в специальной сумке у матери после короткой беременности, обеспечивая безопасность и питание.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— самые распространённые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включает большинство известных млекопитающих, таких как тигр, лошадь и человек. Они имеют развитую плаценту для питания эмбриона во время беременности.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млекопитающих и их особенности
</a:t>
            </a:r>
            <a:endParaRPr lang="en-US" sz="223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Превосходное обоняние у волков
</a:t>
            </a:r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способны улавливать запахи на большие дистанции, что помогает им находить добычу и общаться с другими членами стаи в суровых условиях леса.
</a:t>
            </a:r>
            <a:endParaRPr lang="en-US" sz="132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Сверхострое зрение орлов
</a:t>
            </a:r>
            <a:pPr algn="ctr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видят объекты с невероятной детализацией с высоты полёта, что делает их одними из лучших охотников среди птиц, позволяя быстро замечать мелкую добычу.
</a:t>
            </a:r>
            <a:endParaRPr lang="en-US" sz="135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у летучих мышей и дельфинов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выпускают звуковые сигналы и улавливают их отражения, что помогает им ориентироваться и охотиться в темноте или мутной воде с высокой точностью.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уникальные адаптации животных
</a:t>
            </a:r>
            <a:endParaRPr lang="en-US" sz="25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289"/>
            <a:ext cx="2916900" cy="8488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1997089"/>
            <a:ext cx="2916900" cy="8488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2892889"/>
            <a:ext cx="2916900" cy="8488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825" y="3788689"/>
            <a:ext cx="2916900" cy="8488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483425" y="11404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холода — густая шерсть северных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северных широт, например, белые медведи, имеют плотный волосяной покров, который сохраняет тепло и защищает от суровых морозов длительное время.
</a:t>
            </a:r>
            <a:endParaRPr lang="en-US" sz="1250" dirty="0"/>
          </a:p>
        </p:txBody>
      </p:sp>
      <p:sp>
        <p:nvSpPr>
          <p:cNvPr id="10" name="Text 2"/>
          <p:cNvSpPr txBox="1"/>
          <p:nvPr/>
        </p:nvSpPr>
        <p:spPr>
          <a:xfrm>
            <a:off x="3483425" y="20362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жира для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белые медведи запасают подкожный жир, обеспечивая энергию и тепло, что позволяет им выживать в условиях пустыни и арктических степей.
</a:t>
            </a:r>
            <a:endParaRPr lang="en-US" sz="1314" dirty="0"/>
          </a:p>
        </p:txBody>
      </p:sp>
      <p:sp>
        <p:nvSpPr>
          <p:cNvPr id="11" name="Text 3"/>
          <p:cNvSpPr txBox="1"/>
          <p:nvPr/>
        </p:nvSpPr>
        <p:spPr>
          <a:xfrm>
            <a:off x="3483425" y="29320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у водоплавающих птиц и бобров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перепонок между пальцами облегчает плавание, обеспечивая эффективное движение в воде при поиске пищи и защите от хищников.
</a:t>
            </a:r>
            <a:endParaRPr lang="en-US" sz="1314" dirty="0"/>
          </a:p>
        </p:txBody>
      </p:sp>
      <p:sp>
        <p:nvSpPr>
          <p:cNvPr id="12" name="Text 4"/>
          <p:cNvSpPr txBox="1"/>
          <p:nvPr/>
        </p:nvSpPr>
        <p:spPr>
          <a:xfrm>
            <a:off x="3483425" y="38278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маскировка с помощью окраски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изменяют цвет для слияния с окружением, а палочники напоминают ветки, что помогает избегать хищников и успешно охотиться.
</a:t>
            </a:r>
            <a:endParaRPr lang="en-US" sz="1314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адаптации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по численности видов, составляя значительную часть биологического разнообразия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преобладают в биоразнообразии, подтверждая их ключевую роль в экосистемах.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МСОП,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численность видов животных
</a:t>
            </a:r>
            <a:endParaRPr lang="en-US" sz="28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нелетающих до воплощений свободы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птицы, как страусы, не летают, адаптируясь к жизни на земле. Другие — хищники, как орлы, покрывают большие расстояния в полёте.
</a:t>
            </a:r>
            <a:endParaRPr lang="en-US" sz="1273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населяют леса, степи, горы, пустыни и водоёмы, демонстрируя широкую экологическую адаптацию к самым разным условиям.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Специфическое строение для полёта
</a:t>
            </a:r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кости, мощная грудная клетка и оперение создают условия для эффективного полёта, делая птиц одними из самых быстрых животных.
</a:t>
            </a:r>
            <a:endParaRPr lang="en-US" sz="1306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от крошечных колибри до гигантских страусов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весит около 2 грамм, а страус достигает 150 кг. Это большой диапазон размеров и особенностей, который видно по их образу жизни и внешнему виду.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птиц и их строение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289"/>
            <a:ext cx="2916900" cy="8488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1997089"/>
            <a:ext cx="2916900" cy="8488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2892889"/>
            <a:ext cx="2916900" cy="8488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825" y="3788689"/>
            <a:ext cx="2916900" cy="8488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483425" y="11404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и хрящевые рыбы: разнообразие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рыбы, как окунь и карп, обладают крепкими костями и живут в пресных и морских водах. Хрящевые рыбы, например акулы и скаты, имеют скелет из хряща и важную роль в морских экосистемах.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3483425" y="20362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дыхательный аппарат рыб
</a:t>
            </a:r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позволяют рыбам извлекать кислород из воды. Эта особенность обеспечивает им возможность жить в различных водоёмах, от глубоких океанов до мелких рек и озёр.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3483425" y="29320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чешуя обеспечивают движение и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рыбам маневрировать и сохранять равновесие, а чешуя служит защитой от механических повреждений и болезнетворных микроорганизмов.
</a:t>
            </a:r>
            <a:endParaRPr lang="en-US" sz="1230" dirty="0"/>
          </a:p>
        </p:txBody>
      </p:sp>
      <p:sp>
        <p:nvSpPr>
          <p:cNvPr id="12" name="Text 4"/>
          <p:cNvSpPr txBox="1"/>
          <p:nvPr/>
        </p:nvSpPr>
        <p:spPr>
          <a:xfrm>
            <a:off x="3483425" y="3827854"/>
            <a:ext cx="4136700" cy="7723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лосося: долгий путь к нересту
</a:t>
            </a:r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совершает впечатляющие миграции из океана в пресные реки, где происходит его нерест. Это пример уникальных приспособлений к смене среды обитания.
</a:t>
            </a:r>
            <a:endParaRPr lang="en-US" sz="1314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среда обитания, адаптации и миграции
</a:t>
            </a:r>
            <a:endParaRPr lang="en-US" sz="24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пресмыкающихся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пресмыкающихся включает змей, ящериц, черепах и крокодилов. Они отличаются плотной чешуёй, предохраняющей тело от повреждений и потери влаги.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активность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холоднокровные животные, поэтому регулируют температуру тела с помощью окружающей среды: греются на солнце или укрываются от жары в тени.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распространение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откладывает яйца, которые развиваются в тёплой и влажной среде. Они обитают на всех континентах, кроме Антарктиды, приспосабливаясь к разнообразным климатическим условиям.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строение, образ жизни и представители
</a:t>
            </a:r>
            <a:endParaRPr lang="en-US" sz="2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жизнь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проводят часть жизни в воде в виде личинок, а взрослую стадию — на суше. Этот цикл связан с особенностями их кожи и дыхания.
</a:t>
            </a:r>
            <a:endParaRPr lang="en-US" sz="1583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и влажность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тонкая и влажная, что позволяет им дышать через неё. Поэтому им необходима влажная среда для защиты от обезвоживания.
</a:t>
            </a:r>
            <a:endParaRPr lang="en-US" sz="1525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и индикаторы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чувствительны к загрязнениям, поэтому служат индикаторами чистоты окружающей среды, играя важную роль в поддержании экологического равновесия.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циклы жизни и экологическая роль
</a:t>
            </a:r>
            <a:endParaRPr lang="en-US" sz="22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насекомых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миллиона видов насекомых населяют землю — от муравьёв и бабочек до комаров и пчёл. Их тело делится на голову, грудь и брюшко, с тремя парами ног и зачастую крыльями.
</a:t>
            </a:r>
            <a:endParaRPr lang="en-US" sz="1172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ключевая роль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переносят пыльцу с цветка на цветок, способствуя размножению многих растений и поддерживая биоразнообразие экосистем.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пищевые цепи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муравьи участвуют в разложении мёртвой органики, очищая природу и выступая важным звеном в пищевых цепях.
</a:t>
            </a:r>
            <a:endParaRPr lang="en-US" sz="1423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для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приносят пользу, например, опыляют культуры, а другие — вредят сельскому хозяйству, становясь разрушителями урожая.
</a:t>
            </a:r>
            <a:endParaRPr lang="en-US" sz="1273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строение и значение в природе
</a:t>
            </a:r>
            <a:endParaRPr lang="en-US" sz="29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разнообразие и обитание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включают улиток, мидий и осьминогов. Они обитают как в морской воде, так и на суше, отличаются мягким телом и зачастую защищены раковиной.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Ракообразные: важные обитатели вод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Крабы, омары и дафнии — ракообразные с жёстким панцирем и множеством конечностей. Они играют ключевую роль в пищевых цепях водных экосистем.
</a:t>
            </a:r>
            <a:endParaRPr lang="en-US" sz="1519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земные охотники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Пауки, скорпионы и клещи — паукообразные, обитающие преимущественно на суше. Они охотятся на насекомых, контролируя их численность.
</a:t>
            </a:r>
            <a:endParaRPr lang="en-US" sz="14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Моллюски, ракообразные и паукообразные: строение и роль
</a:t>
            </a:r>
            <a:endParaRPr lang="en-US" sz="21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помогают животным, таким как гуси и лососи, перемещаться между местами обитания для размножения и питания.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Поведение, миграции и выживание животных
</a:t>
            </a:r>
            <a:endParaRPr lang="en-US" sz="2476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позволяет животным, например хамелеонам и палочникам, сливаться с окружающей средой, избегая хищников и увеличивая шансы на выживание.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защита, демонстрируемая муравьями и приматами, обеспечивает защиту и совместное использование ресурсов для успешного выживания.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у млекопитающих — способ пережить холодный период с минимальным расходом энергии, как у медведей и ежей.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океана — синий кит
</a:t>
            </a:r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животное на планете, достигающее длины до 30 метров и массы до 180 тонн. Его величина служит примером масштабов живого мира.
</a:t>
            </a:r>
            <a:endParaRPr lang="en-US" sz="128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самый быстрый наземный хищник
</a:t>
            </a:r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способен разгоняться до 110 км/ч, что помогает ему успешно охотиться на быстродвижущуюся добычу в саваннах Африки.
</a:t>
            </a:r>
            <a:endParaRPr lang="en-US" sz="138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Долгожители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Гренландский кит живёт до 200 лет, а галапагосская черепаха — свыше 150 лет. Их долголетие связано с медленным метаболизмом и устойчивыми условиями жизни.
</a:t>
            </a:r>
            <a:endParaRPr lang="en-US" sz="141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Животные-рекордсмены: размеры, скорость, долголетие
</a:t>
            </a:r>
            <a:endParaRPr lang="en-US" sz="22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животных: современные угрозы и защита
</a:t>
            </a:r>
            <a:endParaRPr lang="en-US" sz="238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для животных включают потерю среды обитания из-за вырубки лесов и урбанизации, а также загрязнение воздуха и воды, что сказывается на их здоровье и численности.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видов создаются заповедники, ведётся мониторинг Красной книги и проводится экологическое просвещение, направленное на бережное отношение к природе.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сырье
</a:t>
            </a:r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человека пищей и сырьём — молоком, шерстью, кожей. Эти продукты являются важной частью жизненных потребностей.
</a:t>
            </a:r>
            <a:endParaRPr lang="en-US" sz="1542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используются для работы на фермах и опыления культур, а также в научных исследованиях и медицинских экспериментах.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экзотический туризм и наблюдение за животными привлекают внимание и способствуют экологическому просвещению детей и взрослых.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животных для человека и природы
</a:t>
            </a:r>
            <a:endParaRPr lang="en-US" sz="2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6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мира животных — наша общая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животных помогает сохранять экологический баланс и развивать технологии. Ответственное отношение к природе необходимо для устойчивого развития и сохранения биоразнообразия.
</a:t>
            </a:r>
            <a:endParaRPr lang="en-US" sz="38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2026-05-09T12:36:42Z</dcterms:created>
  <dcterms:modified xsi:type="dcterms:W3CDTF">2026-05-09T12:36:42Z</dcterms:modified>
</cp:coreProperties>
</file>