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проблемы развития биотехнологий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меняют медицину, сельское хозяйство и данные, ставя вопросы о правах, экологии и справедливости.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биотехнологии стали этической проблемой XXI 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в 2003 году и CRISPR-Cas9 в 2012 году сделали вмешательство в живое более «доступным», а клеточные технологии и цифровые сервисы вывели всё в клиники. Возникают вопросы ответственности за риски, справедливого распределения выгод и границ «лечения».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60645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биотехнологий и связанные с ними риски
</a:t>
            </a:r>
            <a:endParaRPr lang="en-US" sz="3082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терапия, клеточные технологии, вакцины и диагностика наследственных заболеваний могут спасти жизнь. Одновременно важны безопасность процедур, оценка долговременных эффектов и корректность медицинских решений для конкретного человека.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биотехнология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эффективные технологии могут быть недоступны из‑за цены, географии и различий в системах здравоохранения. Этическая нагрузка переносится на общество: как распределять ресурсы без дискриминации и с прозрачными правилами.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доступа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организмов и биоматериалов расширяет возможности промышленности и медицины. Риски включают неожиданные свойства созданных систем, вероятность утечки биологических материалов и необходимость строгого контроля лабораторных процессов.
</a:t>
            </a:r>
            <a:endParaRPr lang="en-US" sz="918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биология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объединяет вычисления с генетическими данными, а биобанки хранят образцы и результаты исследований. Здесь центральные темы — конфиденциальность, защита от утечек и вопрос согласия на использование данных.
</a:t>
            </a:r>
            <a:endParaRPr lang="en-US" sz="981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 биобанки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ГМО-культуры, биопестициды и селекционные методы повышают урожайность и устойчивость. Этические вопросы связаны с влиянием на экосистемы, риском вытеснения местных сортов и честностью условий для фермеров.
</a:t>
            </a:r>
            <a:endParaRPr lang="en-US" sz="981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Агробиотехнология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 и редактирование генома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 позволяет адресно менять участки ДНК и потенциально исправлять мутации, связанные с наследственными болезнями. В исследованиях и некоторых терапевтических подходах метод уже демонстрирует перспективы, но остаётся риск ошибок и непредсказуемых последствий.
</a:t>
            </a:r>
            <a:endParaRPr lang="en-US" sz="114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точечное редактирование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полемику вызывает редактирование зародышевой линии: изменения могут перейти будущим поколениям. Здесь этические вопросы касаются не только одного пациента, но и потомков, а значит, требуется более строгий уровень контроля и обоснования допустимости.
</a:t>
            </a:r>
            <a:endParaRPr lang="en-US" sz="1188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споры особенно остры вокруг зародышевой линии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биотехнологий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на диаграмме не измеряют «реальную частоту», а показывают структуру типовых тем общественных обсуждений.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преимущества и риски распределяются неравномерно, одна научная новизна не гарантирует этической приемлемости — нужны правила, контроль и доступность.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распределение категорий последствий, иллюстрация для учебной презентации (без привязки к конкретным статистическим данным).
</a:t>
            </a:r>
            <a:endParaRPr lang="en-US" sz="8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426109"/>
            <a:ext cx="8424000" cy="1708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принципы биоэтики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ключевых принципов помогает оценивать решения в медицине и биотехнологиях: что считать допустимым, а что — нарушением прав.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Информированное согласие и его пределы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Информированное согласие необходимо в медицине и исследованиях, но в биотехнологиях оно усложняется: процедуры часто технически трудны, а долгосрочные эффекты трудно спрогнозировать для конкретного пациента.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несовершеннолетних, эмбриональных исследований и ситуаций с наследуемыми эффектами вопрос согласия становится «непростым вдвойне»: нужны дополнительные юридические ограничения и независимые механизмы проверки допустимости.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сложно оценивать последствия при редактировании генома и хранении биоматериала. Пациент может не увидеть будущих сценариев использования данных или биообразцов, хотя юридически обязан понимать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приватность и риск дискриминации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могут раскрывать предрасположенность к заболеваниям, происхождение и родственные связи, а также некоторые особенности здоровья у близких родственников. Поэтому утечка затрагивает не только владельца данных.
</a:t>
            </a:r>
            <a:endParaRPr lang="en-US" sz="1392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растёт при извлечении данных из биобанков, передаче информации коммерческим компаниям и использовании результатов тестов без надлежащей защиты. Нередко страдает не только приватность, но и доверие к науке.
</a:t>
            </a:r>
            <a:endParaRPr lang="en-US" sz="1351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может стать основанием для дискриминации при страховании, трудоустройстве и иных социальных решениях. Это требует специального режима хранения, доступа и ответственности за нарушения.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задача — обеспечить баланс между пользой исследований и правами человека: минимизировать сбор лишних данных, ограничивать цели обработки и делать правила понятными участникам.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 биотехнологиям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методы лечения, включая клеточную терапию и некоторые виды генной терапии, остаются дорогостоящими и зависят от инфраструктуры. Из-за этого различается скорость диагностики и шанс попасть в эффективную схему лечения.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усиливается между крупными городами и сельскими территориями, а также между странами с разным уровнем экономики и здравоохранения. На практике это влияет и на доступность участия в клинических исследованиях.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получает выгоду от биотехнологий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высоком общественном эффекте часть издержек смещается к тем, у кого меньше возможностей защищать свои интересы.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выгоды и риски распределены несимметрично, этическая оценка должна учитывать социальные последствия и механизмы компенсации.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распределение категорий выгод и рисков без привязки к конкретной статистике.
</a:t>
            </a:r>
            <a:endParaRPr lang="en-US" sz="12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оценивается биотехнологический проект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6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опирается на логику биоэтической и регуляторной оценки: польза, риски, согласие, защита данных, независимый контроль, ограниченный запуск и мониторинг; особые узлы — наследуемые изменения и работа с эмбрионами.
</a:t>
            </a:r>
            <a:endParaRPr lang="en-US" sz="11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в сельском хозяйстве: польза и споры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растения могут быть устойчивее к вредителям, засухе и некоторым болезням, что помогает повышать урожайность и снижать потери при выращивании.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Отдельным вопросом выступает маркировка продуктов: покупатели хотят понимать состав и происхождение пищи, чтобы осознанно выбирать и оценивать потенциальные риски.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остаются споры о возможном влиянии на биоразнообразие, переносе трансгенных признаков в природе и зависимости фермеров от крупных семенных компаний.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678871"/>
            <a:ext cx="4335300" cy="265855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сторон в дискуссиях о биотехнологиях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делают акцент на медицинской и аграрной ценности технологий, критики — на непредсказуемости последствий и проблемах контроля, а зона согласия задаёт общие требования к прозрачности, экспертизе и защите данных.
</a:t>
            </a:r>
            <a:endParaRPr lang="en-US" sz="1332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Дискуссия концентрируется не только на технологиях как таковых, но и на управлении рисками: прозрачность и независимый контроль выступают «общим языком» для разных сторон.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позиций из описания слайда
</a:t>
            </a:r>
            <a:endParaRPr lang="en-US" sz="13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эмбрионах и граница допустимого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формулируют так, чтобы цель была научно обоснованной и этически релевантной; отдельно оценивают, затрагивает ли работа статус ранней человеческой жизни и возможные последствия для потомков.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Исследовательская постановка цели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изменения могут быть наследуемыми, контроль усиливают: рассматривают риски и моральную ответственность перед теми, кто не может дать согласие. Проект допускают только при строгой необходимости и соответствии нормам.
</a:t>
            </a:r>
            <a:endParaRPr lang="en-US" sz="118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Контроль, прозрачность и недопущение передачи изменений без согласия
</a:t>
            </a:r>
            <a:endParaRPr lang="en-US" sz="1071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проектов с эмбрионами ключевыми становятся жёсткие правила по срокам, допустимым целям и международным нормам; исключаются скрытые эксперименты и неопределённые практики.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ограничения и проверка допустимых целей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доверие к биотехнологиям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качество регулирования соответствует ожиданиям общества, люди чаще готовы обсуждать участие в исследованиях и принимать новые методы лечения без ощущения риска для себя.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указывает: доверие резко падает после инцидентов и укрепляется при прозрачности, открытой публикации результатов и независимом надзоре, влияя на принятие технологий.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взаимосвязи из содержания слайда; точные численные значения не приведены.
</a:t>
            </a:r>
            <a:endParaRPr lang="en-US" sz="13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нормы биоэтики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биотехнологий регулируются документами и рекомендациями ЮНЕСКО, Всемирной организации здравоохранения и национальных этических комитетов, которые задают общий стандарт уважения достоинства человека и добровольного согласия.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конфиденциальности генетических данных и запрету опасных экспериментов без должного контроля; это помогает согласовывать подходы разных стран к чувствительным практикам.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этические риски новых технологий
</a:t>
            </a:r>
            <a:endParaRPr lang="en-US" sz="2603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последовательность оценки: от предварительной оценки риска и пилотных испытаний до этической экспертизы, правовой проверки, защиты персональных данных и мониторинга после внедрения; при серьёзных нарушениях проект останавливают.
</a:t>
            </a:r>
            <a:endParaRPr lang="en-US" sz="11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редактирование эмбрионов в Китае в 2018 году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 сообщили о появлении детей после редактирования генома. Ситуация быстро привлекла международное внимание, поскольку процедура вызвала вопросы о соблюдении научных и этических норм.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 год — объявление о рождении детей с изменённым геномом
</a:t>
            </a:r>
            <a:endParaRPr lang="en-US" sz="1141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подчеркнул необходимость общественного и правового согласия, а также строгого контроля, прежде чем применять технологию на практике, когда она ещё не получила достаточного подтверждения безопасности.
</a:t>
            </a:r>
            <a:endParaRPr lang="en-US" sz="1187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для регулирования — предупреждение о преждевременном применении
</a:t>
            </a:r>
            <a:endParaRPr lang="en-US" sz="1071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правозащитники резко раскритиковали подход: обсуждалась опасность обхода экспертного контроля и недостаток прозрачности в решениях, затрагивающих наследуемые изменения.
</a:t>
            </a:r>
            <a:endParaRPr lang="en-US" sz="1191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реакция — осуждение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биотехнологический прогресс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коммуникация результатов и независимая экспертиза помогают обществу понимать, что именно проверялось и какие риски учитывались. Это снижает недоверие после инцидентов и упрощает принятие решений.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и общественное доверие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проект несёт серьёзные риски для здоровья, данных или окружающей среды, применяются жёсткие запреты или остановка. Этические рамки задают границы, а не тормозят развитие.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ограничения для опасных экспериментов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развитие начинается с уважения достоинства и предотвращения злоупотреблений: соблюдение добровольного согласия, ограничение экспериментов и предотвращение практик, которые ставят личность в уязвимое положение.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достоинства и прав человека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должны приносить пользу не только тем, кто может оплатить лечение. Важны механизмы распределения ресурсов, чтобы не закреплять неравенство и не допускать дискриминации по социальным признакам.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доступ к полезным решениям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биотехнологии требуют знаний, ответственности и границ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улучшают лечение и качество жизни, но несут риски для личности, общества и природы. Поэтому научный прогресс должен идти вместе с биоэтикой, правовой защитой, справедливостью и ответственностью перед будущими поколениями.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2026-05-12T10:07:22Z</dcterms:created>
  <dcterms:modified xsi:type="dcterms:W3CDTF">2026-05-12T10:07:22Z</dcterms:modified>
</cp:coreProperties>
</file>