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Васильевич Давыдов: поэт, партизан, герой Отечественной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Гусар, партизан и поэт: человек, соединивший честь, отвагу и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в которой жил Давыдов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принадлежал к поколению, чья жизнь прошла на фоне войн с Наполеоном и расцвета русского романтизма. В это время особенно ценились свобода, честь и личная доблесть — качества, ставшие частью его образа.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Давыдов родился в Москве в 1784 году в дворянской семье. Военная служба была знакома ему с детства, потому что его отец служил в армии и часто рассказывал о воинской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 много читал и пробовал писать стихи. Так с ранних лет рядом существовали два его призвания: военное дело и литература, которые позже неразрывно соединились.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юных лет Давыдов любил лошадей, строевые занятия и всё, что было связано с армией. Эти интересы рано привели его к мысли о службе и сделали будущим кавалеристом.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Гусарский офицер: облик, который запоминали сразу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легко узнавали Давыдова по уса̀м, мундиру и уверенной осанке. Его внешний вид подчёркивал характер человека, который привык действовать смело и быстро, не теряя достоинства даже в походной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Лихой гусар на портрете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служил в коннице и участвовал в боях против Наполеона. Для гусара были важны не только храбрость, но и умение держаться в седле, быстро принимать решение и быть готовым к внезапному манёвру.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кавалерии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Давыдова к военной славе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входит в армейскую среду и знакомится с порядками кавалерии. Здесь формируются дисциплина, выносливость и интерес к военному делу.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1790-х — начало службы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военных действиях и получает опыт разведки, быстрых перемещений и боя небольшими силами. Эти навыки позже окажутся особенно ценными.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против Франции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Отечественной войны Давыдов уже умеет действовать смело, самостоятельно и без лишней суеты. Это делает его готовым к партизанской борьбе.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1812 году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описанию партизанских рейдов Давыдова в 1812 году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действовал партизанский отряд Давыдова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1812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Давыдов стал одним из самых известных командиров партизанских отрядов. Его люди действовали быстро и неожиданно, заставляя французов постоянно оглядываться на тылы.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Давыдова перехватывали обозы, нарушали связь и мешали снабжению армии Наполеона. Для большой армии это было особенно опасно, потому что без продовольствия и лошадей она слабела.
</a:t>
            </a:r>
            <a:endParaRPr lang="en-US" sz="1427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показала, что сопротивление шло не только от регулярных войск. В ней участвовали люди, готовые защищать страну любыми доступными средствами.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партизаны наносили по снабжению и передвижению противника, лишая его ресурсов на марше.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становились обозы и запасы, тем труднее французской армии было продолжать поход.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партизанских действий в войне 1812 года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материалам о партизанских рейдах Д. В. Давыдова в 1812 году
</a:t>
            </a:r>
            <a:endParaRPr lang="en-US" sz="8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и Бородинское сражение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1812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находится в действующей армии в период решающих боёв с Наполеоном. Его военный опыт уже ценится как у командования, так и у товарищей.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становится символом стойкости русской армии. В этой обстановке особенно заметны люди, умеющие действовать решительно и самостоятельно.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событии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Давыдова связывают с героической атмосферой войны 1812 года. Оно закрепляется как образ офицера, для которого личная храбрость была неотделима от долга.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Давыдова слышится живой, разговорный голос офицера. Он писал о войне, дружбе, свободе и весёлой гусарской жизни, часто с иронией и остроумием.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гусарской свободы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запоминается яркими деталями и энергией. Давыдов показал, что военный человек может быть не только смелым, но и тонким, наблюдательным писателем.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670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его стихов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воинская доблесть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восхищался теми, кто умеет действовать решительно и не боится опасности. Его герои не хвастаются подвигами, а спокойно принимают риск и отвечают за свои поступки.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Давыдова дружба показана как опора для человека в походе и в мирной жизни. Для него товарищеская верность была не красивым словом, а настоящим правилом офицерской чести.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писал о защите Отечества как о личном деле каждого честного человека. В его строках служба армии связана не только с приказом, но и с внутренним чувством долга.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чувствуется свободный, живой тон и насмешка над показной важностью. Давыдов ценил сильную личность, которая умеет думать самостоятельно и не теряет достоинства.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военная служба и поэзия у Давыдова работали вместе, а не по отдельности.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биография дала ему темы и интонацию, а поэзия сделала его образ узнаваемым. Именно их соединение создало его историческую известность.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в двух ролях: офицер и литератор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Д. В. Давыдове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и русские писатели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был частью литературного мира своего времени. С ним общались современники, которых интересовали не только его стихи, но и живые рассказы о войне и офицерской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поэтов и историков XIX века он был ценен как очевидец событий. Его слова воспринимались особенно убедительно, потому что за ними стоял личный боевой опыт.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Давыдова легко запоминался и быстро вошёл в литературную традицию. Храбрый гусар стал примером героя, который сочетает удаль, юмор и независимый характер.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мемуарах и исторических описаниях Давыдов часто появлялся как яркая личность, а не только как военный. Это усиливало интерес к нему у читателей разных поколений.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соединял смелость в бою и ироничный взгляд на жизнь. Именно это делало его одновременно реальным героем войны и запоминающимся литературным образом.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стороны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сочетались в его характере особенно ярко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современников и биографические материалы о Д. В. Давыдове
</a:t>
            </a:r>
            <a:endParaRPr lang="en-US" sz="4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его известности — не только участие в боях, но и умение превратить личный опыт в яркий рассказ, который помнили современники и потомки.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рейды и литературная память особенно усилили его славу. Они сделали Давыдова узнаваемым символом войны 1812 года.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сделало Давыдова символом памяти о войне 1812 года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биографических и литературных сведений о Д. В. Давыдове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Давыдова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Гусар в памяти читателей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Давыдов закрепился как лихой гусар с живым характером. Его вспоминают не только по военным делам, но и по остроумным стихам, где слышен уверенный голос эпохи.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герой и литературный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оказался очень устойчивым. Он соединяет реальную историю, романтическое представление о свободной личности и представление о человеке, который умеет шутить даже о серьёзном.
</a:t>
            </a:r>
            <a:endParaRPr lang="en-US" sz="2471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реальные события и тексты превратили имя Давыдова в долгую культурную память.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его историческая слава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Давыдов важен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Давыдова помогает понять, что история создаётся не только большими армиями, но и смелыми людьми, которые умеют действовать быстро, точно и самостоятельно.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делает войну 1812 года ближе и понятнее. Через его судьбу можно увидеть, как партизанские действия влияли на ход событий и настроение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показывает особенности романтической эпохи: уважение к чести, свободе и сильной личности. Эти идеи были важны для литературы первой половины XIX века.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он интересен тем, что личный опыт стал основой его стихов. Так легче понять, как из реальной жизни рождается художественный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для запоминания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Васильевич Давыдов жил в 1784–1839 годах. Его жизнь пришлась на время больших войн, перемен в государстве и расцвета романтической литературы.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 и партизан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гусарским офицером и одним из самых известных партизан Отечественной войны 1812 года. Его рейды мешали французской армии получать продовольствие и сведения.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писал стихи о войне, дружбе, свободе и гусарской жизни. В его поэзии слышны живая речь, юмор и уважение к сильному характеру.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он стал образом смелого и независимого гусара. Его имя связывает военную историю с литературой первой половины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Давыдов: герой, которого помнят и как воина, и как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Давыдов показал, что мужество, чувство долга и талант могут жить в одном человеке. Поэтому его имя осталось и в истории войны 1812 года, и в русской литературе.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2026-05-23T03:45:19Z</dcterms:created>
  <dcterms:modified xsi:type="dcterms:W3CDTF">2026-05-23T03:45:19Z</dcterms:modified>
</cp:coreProperties>
</file>