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основа хозяйства и качества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формируют экономику, быт и экологическое будущее общества.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объясняет значение природных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сосредоточены ресурсы, как они влияют на жизнь людей и почему их распределение определяет развитие стран, отраслей и экологические риски.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913" y="1617079"/>
            <a:ext cx="288675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 природных ресурсов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нефть, газ, уголь, руды и другое сырьё, формирующее промышленную основу экономики. Большинство таких ресурсов невозобновимы и требуют длительного геологического времени для образования.
</a:t>
            </a:r>
            <a:endParaRPr lang="en-US" sz="1154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земельные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и плодородные почвы жизненно важны для населения и сельского хозяйства. Они возобновимы, но легко теряют качество и запас при загрязнении, эрозии и чрезмерном водозаборе.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биологические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рыба, дикие животные и растительное сырьё обеспечивают пищу, материалы и экологические услуги. Их сохранение зависит от разумного использования, охраны местообитаний и восстановления природных комплексов.
</a:t>
            </a:r>
            <a:endParaRPr lang="en-US" sz="1103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 энергетические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3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радиация, ветер, приливы, тепло недр Земли и климатические условия относятся к важным ресурсам. Они практически неисчерпаемы, но их использование требует технологий и подходящей инфраструктуры.
</a:t>
            </a:r>
            <a:endParaRPr lang="en-US" sz="11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обобщение по теме природных ресурсов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природных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ресурсы различаются по происхождению, скорости восстановления и уязвимости к хозяйственной нагрузке.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Невозобновимые ресурсы требуют особенно бережного обращения, а наиболее дефицитны пресная вода, плодородные земли и многие виды сырья.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Institute, Statistical Review of World Energy 2024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потребление энергии по видам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мира по-прежнему опирается на топливо, добываемое из недр, поэтому структура потребления напрямую связана с ресурсной обеспеченностью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доминирует в энергетике, а возобновляемые источники пока занимают меньшую, но растущую долю.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как стратегические ресурсы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для 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обеспечивают транспорт, энергетику и отопление. Их значение особенно велико для стран, где промышленность и городская инфраструктура зависят от стабильных поставок топлива.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центры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сосредоточены на Ближнем Востоке, в России, США, Канаде и Венесуэле. Такое распределение влияет на международную торговлю, экспортные доходы и геополитические связи.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27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транспортировка сопровождаются разливами нефти, утечками газа, строительством трубопроводов и конфликтами за месторождения. Эти последствия требуют строгого контроля и современных технологий безопасности.
</a:t>
            </a:r>
            <a:endParaRPr lang="en-US" sz="903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нефтегазового сырья получают бензин, дизель, пластмассы, синтетические волокна, удобрения и множество химических продуктов. Поэтому эти ресурсы важны не только как топливо, но и как основа переработки.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руды и промышленное сырьё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для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Железные, медные, алюминиевые, никелевые и редкоземельные руды обеспечивают развитие машиностроения, электроники и тяжёлой промышленности. Без них невозможно производство техники, инфраструктуры и современных материалов.
</a:t>
            </a:r>
            <a:endParaRPr lang="en-US" sz="83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в энергетике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остаётся важным источником энергии для электростанций и металлургии. Однако в мировой энергетике его роль постепенно снижается из-за экологических ограничений и перехода к более чистым технологиям.
</a:t>
            </a:r>
            <a:endParaRPr lang="en-US" sz="834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4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месторождений требует шахт, карьеров, дорог, энергетических затрат и больших площадей. Чем глубже и беднее рудное тело, тем выше себестоимость добычи и сильнее нагрузка на территорию.
</a:t>
            </a:r>
            <a:endParaRPr lang="en-US" sz="903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остаются отвалы, нарушенный рельеф, просадки грунта и загрязнённые участки. Поэтому промышленное сырьё требует обязательной рекультивации и восстановления земель после завершения работ.
</a:t>
            </a:r>
            <a:endParaRPr lang="en-US" sz="8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месторождения к готовому продукту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природный ресурс становится товаром через добычу, переработку и использование.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объём пресной воды распределён неравномерно, а хозяйству доступна лишь его часть. Это усиливает зависимость стран от климата, рек и подземных вод.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всех водных запасов Земли приходится на пресную воду, поэтому её доступность становится ключевой экологической проблемой.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общепринятая оценка доли пресной воды в гидросфере
</a:t>
            </a:r>
            <a:endParaRPr lang="en-US" sz="10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AQUASTAT; обобщённые мировые оценки водопотребления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использования пресной воды в мире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сильнее всего зависит от доступной воды, поэтому именно в нём внедрение экономичных технологий даёт наибольший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аграрный сектор; значит, снижение потерь воды здесь наиболее важно для всего водного баланса.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ресурс, защита и среда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человеку не только древесину, но и бумажное сырьё, лекарственные растения, ягоды, грибы, орехи. Для многих регионов это ещё и источник занятости, который поддерживает местную экономику и традиционные виды природопользования.
</a:t>
            </a:r>
            <a:endParaRPr lang="en-US" sz="78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 недревесные богатства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удерживают влагу, уменьшают эрозию почв и смягчают колебания стока рек. Благодаря этому они помогают сохранять плодородие земель и снижают риск засух, паводков и других опасных природных процессов.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щит территории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сосуществуют тысячи видов растений, птиц, насекомых и зверей, поэтому он служит одной из главных сред обитания на суше. Сохранение лесов означает сохранение биологического разнообразия и устойчивости природных комплексов.
</a:t>
            </a:r>
            <a:endParaRPr lang="en-US" sz="763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живой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России и их размещение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виды ресурсов связаны с крупными районами страны. Видно, что ресурсы сосредоточены неравномерно и формируют хозяйственную специализацию территорий.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ресурсной карты страны — огромная территория и резкая концентрация богатств в отдельных районах.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природных ресурсов России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ресурсы распределяются по миру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государства располагают крупными запасами углеводородов, а другие почти полностью зависят от импорта. Это влияет на цены, торговые связи и политические решения.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сосредоточена не везде одинаково: в одних регионах её избыток, в других — острый дефицит. Поэтому водный фактор нередко определяет развитие сельского хозяйства и городов.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большими лесными массивами получают преимущества в деревообработке, целлюлозно-бумажной промышленности и экспорте сырья, но несут и большую ответственность за сохранение экосистем.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эффект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ресурсной обеспеченности усиливают международную специализацию, транспортные потоки и зависимость государств друг от друга. Ресурсы становятся важным фактором мировой экономики и политики.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индексы, обобщение по данным ООН и Всемирного банка за 1990–2020 годы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 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условные индексы: все ряды приведены к 1990 году, принятому за 100. Это позволяет сравнить темпы роста разных процессов без перегрузки диаграммы абсолютными значениями.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растёт быстрее, чем демографические показатели, а отходы увеличиваются особенно быстро. Значит, ключевая проблема — не только в наличии ресурсов, но и в характере их потребления.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добыча и использование ресурсов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 газа сопровождается выбросами пыли, оксидов серы, азота и углекислого газа. Это ухудшает качество воздуха и усиливает климатические изменения.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шахты и отвалы меняют рельеф, уничтожают почвенный покров и разрушают естественные связи в природном комплексе. Восстановление таких территорий требует времени и больших затрат.
</a:t>
            </a:r>
            <a:endParaRPr lang="en-US" sz="878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разливы, сточные воды и загрязнение при переработке сырья ухудшают состояние рек, озёр и подземных вод. Это опасно для экосистем и здоровья людей.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месторождений и строительство инфраструктуры дробят природные территории на изолированные участки. В результате многие виды теряют места обитания и становятся уязвимее.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 бытовые отходы накапливаются быстрее, чем успевают перерабатываться. Их хранение требует площадей, а неправильное обращение создаёт долговременную экологическую нагрузку.
</a:t>
            </a:r>
            <a:endParaRPr lang="en-US" sz="8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рациональное природопользование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которые уменьшают расход ресурсов и снижают экологический ущерб.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возобновляемая энергетика становится важнее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Солнечные, ветровые, гидро- и геотермальные станции производят энергию с намного меньшими выбросами загрязняющих веществ, чем угольные и нефтяные электростанции. Это делает их важными для улучшения качества воздуха.
</a:t>
            </a:r>
            <a:endParaRPr lang="en-US" sz="88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требует дорогого оборудования, современных сетей и учёта природных условий. Нельзя одинаково эффективно развивать все виды возобновляемой энергетики в любой местности.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таких источников уменьшает зависимость стран от импорта нефти, газа и угля. Для энергетической безопасности это особенно важно там, где собственные запасы топлива ограничены.
</a:t>
            </a:r>
            <a:endParaRPr lang="en-US" sz="984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4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 эти технологии развиваются в Европе, Китае, США и ряде других государств. Здесь сочетаются инвестиции, научная база и государственная поддержка новых проектов.
</a:t>
            </a:r>
            <a:endParaRPr lang="en-US" sz="10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материалы по устойчивому развитию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рационального природопользования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оценить, насколько бережно используются ресурсы на разных территориях или предприятиях. Чем выше показатели, тем эффективнее природопользование.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проявляется там, где одновременно снижаются потери ресурсов, растёт переработка и восстанавливаются нарушенные территории.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2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и школьные практики
</a:t>
            </a:r>
            <a:endParaRPr lang="en-US" sz="2728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воды, света и бумаги начинается с простых привычек. Эти действия незаметны по отдельности, но в масштабе школы и семьи заметно снижают расход ресурсов.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года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участие в посадке деревьев, экологических акциях и проектах формируют устойчивую экологическую культуру. Школьники видят связь между поведением человека и состоянием природы.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бережное отношение к ресурсам становится нормой, растёт ответственность за окружающую среду. Именно из таких повседневных решений складывается решение глобальной ресурсной проблемы.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от которых зависит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дают экономике энергию, сырьё и воду, но их запасы не бесконечны. Будущее зависит от экономии, переработки, новых технологий и ответственного отношения к природе.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2026-06-02T23:55:57Z</dcterms:created>
  <dcterms:modified xsi:type="dcterms:W3CDTF">2026-06-02T23:55:57Z</dcterms:modified>
</cp:coreProperties>
</file>