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как служебная 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связывает слова и помогает точно выражать смысл.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предлоги важны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встречаются в каждом тексте и разговоре. Они делают речь точной, помогают выбрать нужный падеж и отличить отдельное слово от приставки.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предлог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называет предмет, признак или действие. Он лишь показывает связь между словами и помогает понять, как они относятся друг к другу в предложении.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предлога нет формы числа, рода или падежа. Он остается неизменным, поэтому его нельзя склонять или спрягать, как самостоятельные части речи.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57271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является членом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не отвечает на вопрос сам по себе и не выполняет роль подлежащего или сказуемого. Его задача — соединять слова и уточнять смысл словосочетания.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8034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вместе с другими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употребляется рядом с существительным, местоимением или числительным: в школе, с другом, через час. Без зависимого слова он не используется.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рядом с существительными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предлог показывает, куда направлено действие или где находится предмет: идти к дому, сидеть за партой, стоять у доски. Он уточняет смысл глагола.
</a:t>
            </a:r>
            <a:endParaRPr lang="en-US" sz="1359" dirty="0"/>
          </a:p>
        </p:txBody>
      </p:sp>
      <p:sp>
        <p:nvSpPr>
          <p:cNvPr id="11" name="Text 3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помогают описать расположение предметов в пространстве: в классе, у окна, под партой, перед доской. Благодаря им картина становится точной и понятной.
</a:t>
            </a:r>
            <a:endParaRPr lang="en-US" sz="1359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класс — много примеров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помещении можно увидеть разные отношения между предметами: на столе лежит тетрадь, под столом стоит рюкзак, у окна растет цветок. Предлоги связывают эти детали.
</a:t>
            </a:r>
            <a:endParaRPr lang="en-US" sz="1359" dirty="0"/>
          </a:p>
        </p:txBody>
      </p:sp>
      <p:sp>
        <p:nvSpPr>
          <p:cNvPr id="13" name="Text 5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для 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Изучать предлоги легче на знакомых примерах. Школьный класс подходит для этого особенно хорошо, потому что все связи между предметами легко представить и назвать.
</a:t>
            </a:r>
            <a:endParaRPr lang="en-US" sz="135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группы предлогов и их смысловые роли в речи.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предлог не просто соединяет слова, а указывает на конкретный тип связи между ними.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предлогов по значению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предлогов в русском языке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видно, какие предлоги чаще всего встречаются в описании школьной жизни и повседневных ситуаций.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предлоги заметно преобладают, потому что они чаще всего нужны для описания места и расположения.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школьной речи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разборе предложения
</a:t>
            </a:r>
            <a:endParaRPr lang="en-US" sz="2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 падежи существительных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831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зависит от 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часто подсказывает, в каком падеже стоит существительное или местоимение. Поэтому при разборе словосочетания важно смотреть не только на форму слова, но и на его связь с предлогом.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7831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и родительный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к и по часто требуют дательного падежа: к дому, по дороге. Предлоги без, у, от обычно связаны с родительным падежом: без друга, у окна, от берега.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83175" y="3603701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и предложный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и на могут сочетаться с разными падежами. Винительный падеж часто показывает направление: в школу, на стол. Предложный падеж выражает место: в школе, на парте.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056775" y="946950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влияет на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предлог не всегда требует одного и того же падежа. Значение словосочетания подсказывает, идет ли речь о движении, месте, принадлежности или отсутствии.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56775" y="2275324"/>
            <a:ext cx="3720600" cy="1179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вопросу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полезно задать вопрос от главного слова: куда? где? откуда? кому? чему? Вопрос помогает быстрее определить нужный падеж и форму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может менять значение в зависимости от контекста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предлог в разных словосочетаниях выражает место, время или цель, поэтому смысл нужно определять по соседним словам.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школьный курс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и приставка: как не перепутать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главное различие между предлогом и приставкой в написании и роли в слове.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слова можно отделить и она связывает слова, это предлог; если входит в состав слова, это приставка.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предлогов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предлогов пишется отдельно от следующего слова: в школе, по дороге, из-за дома. Между предлогом и существительным можно вставить вопрос или другое слово, не меняя смысла.
</a:t>
            </a:r>
            <a:endParaRPr lang="en-US" sz="1132" dirty="0"/>
          </a:p>
        </p:txBody>
      </p:sp>
      <p:sp>
        <p:nvSpPr>
          <p:cNvPr id="11" name="Text 3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предлоги состоят из двух или трёх частей: из-за, из-под, в течение, в связи с. Их нужно запоминать целиком и писать раздельно, несмотря на длинную форму.
</a:t>
            </a:r>
            <a:endParaRPr lang="en-US" sz="1140" dirty="0"/>
          </a:p>
        </p:txBody>
      </p:sp>
      <p:sp>
        <p:nvSpPr>
          <p:cNvPr id="12" name="Text 4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словами
</a:t>
            </a:r>
            <a:pPr algn="l" indent="0" marL="0">
              <a:lnSpc>
                <a:spcPct val="100000"/>
              </a:lnSpc>
              <a:buNone/>
            </a:pPr>
            <a:r>
              <a:rPr lang="en-US" sz="55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важно видеть, где заканчивается предлог и начинается самостоятельное слово. Это помогает не соединять их слитно и не принимать предлог за часть корня или приставку.
</a:t>
            </a:r>
            <a:endParaRPr lang="en-US" sz="1112" dirty="0"/>
          </a:p>
        </p:txBody>
      </p:sp>
      <p:sp>
        <p:nvSpPr>
          <p:cNvPr id="13" name="Text 5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на 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проверять написание на знакомых словосочетаниях: в классе, по улице, из-за дождя, в течение дня. Чем чаще такие примеры встречаются в речи, тем увереннее работает правило.
</a:t>
            </a:r>
            <a:endParaRPr lang="en-US" sz="114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Пространственные предлоги на схеме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такие предлоги чаще всего описывают расположение предметов в знакомой обстановке класса, двора или улицы.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предлоги, обозначающие место и соседство: они помогают точнее представить положение предметов относительно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«Предлог»; иллюстративное распределение для школьной схемы.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времени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дня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утра, в понедельник, до уроков — такие сочетания называют момент, с которого начинается действие или событие.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 после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перемену, после уроков, во время праздника — здесь предлоги помогают увидеть, когда именно что-то происходит.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событием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звонка, перед контрольной, к началу занятия — предлоги показывают, что одно действие происходит раньше другого.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и срок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час, с утра до вечера, на два дня — такие формы указывают на длительность, срок или последовательность событий.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причины и цели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предлоги показывают, почему произошло событие. В речи часто встречаются из-за, благодаря, от и вследствие. Они помогают объяснить, что вызвало результат или изменение.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Нейтральность и 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причинные предлоги звучат одинаково. Из-за обычно связано с неприятной причиной, а благодаря подчёркивает хороший результат, поэтому выбор предлога влияет на тон высказывания.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цели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Целевые предлоги отвечают на вопрос зачем? К этой группе относятся для, ради и с целью. Они указывают, ради чего совершается действие или зачем человек куда-то приходит.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учитывать смысл всей фразы. Один и тот же факт можно назвать по-разному: из-за дождя прогулку отменили, а для конкурса ребята пришли заранее.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предлог меняет смысл словосочетания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словосочетания меняется в зависимости от предлога и отношения между словами.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значение словосочетания зависит от предлога и формы существительного.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 звучанию предлоги в разных сочетаниях требуют внимания к падежу и смыслу, а не только к форме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«Предлог»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случаи употребления предлогов
</a:t>
            </a:r>
            <a:endParaRPr lang="en-US" sz="232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помогают найти предлог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зависимому слову часто подсказывает значение предлога и помогает быстрее понять связь между словами в 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используются вопросы о месте и времени: именно они связаны с наиболее привычными пространственными и временными предлогами.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«Предлог»; иллюстративные данные для школьной диаграммы.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предлогов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8844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 раздельное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писать предлог вместе со словом или, наоборот, разделять часть слова, которая является приставкой. Проверка по смыслу помогает выбрать правильный вариант.
</a:t>
            </a:r>
            <a:endParaRPr lang="en-US" sz="1359" dirty="0"/>
          </a:p>
        </p:txBody>
      </p:sp>
      <p:sp>
        <p:nvSpPr>
          <p:cNvPr id="11" name="Text 3"/>
          <p:cNvSpPr txBox="1"/>
          <p:nvPr/>
        </p:nvSpPr>
        <p:spPr>
          <a:xfrm>
            <a:off x="48844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после 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учащиеся берут неверный падеж после предлога. Нужно помнить, что предлог требует определённой формы: в школу, без друга, к дому, по дороге.
</a:t>
            </a:r>
            <a:endParaRPr lang="en-US" sz="1377" dirty="0"/>
          </a:p>
        </p:txBody>
      </p:sp>
      <p:sp>
        <p:nvSpPr>
          <p:cNvPr id="12" name="Text 4"/>
          <p:cNvSpPr txBox="1"/>
          <p:nvPr/>
        </p:nvSpPr>
        <p:spPr>
          <a:xfrm>
            <a:off x="7144832" y="1037175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приставкой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часть слова стоит внутри одного слова, это приставка, а не предлог: вход, заехать, набор. Предлог, напротив, всегда связан с отдельным словом.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144832" y="3021600"/>
            <a:ext cx="15981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выбор предлога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ошибка возникает не в написании, а в самом выборе предлога. Правильно говорить из-за дождя, благодаря помощи, по дороге, а не заменять их случайными вариантами.
</a:t>
            </a:r>
            <a:endParaRPr lang="en-US" sz="125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032" y="1220067"/>
            <a:ext cx="165533" cy="1324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7181" y="3340378"/>
            <a:ext cx="161051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7415" y="1205754"/>
            <a:ext cx="140920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0027" y="1204531"/>
            <a:ext cx="161051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71144" y="3340378"/>
            <a:ext cx="161051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в устной и письменной речи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связь слов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предлоги помогают быстро соединять слова и делать фразу понятной собеседнику. Без них речь стала бы короче, но заметно менее точной.
</a:t>
            </a:r>
            <a:endParaRPr lang="en-US" sz="1177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7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письменной речи предлоги создают чёткие связи между словами и помогают избежать неясности. Особенно это важно там, где каждое слово влияет на смысл.
</a:t>
            </a:r>
            <a:endParaRPr lang="en-US" sz="1171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и объяснения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рассказах, правилах и объяснительных текстах предлоги показывают, где, когда и почему происходит действие. Благодаря этому текст легче читать и пересказывать.
</a:t>
            </a:r>
            <a:endParaRPr lang="en-US" sz="1088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без 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употребление предлогов помогает слушателю или читателю сразу понять сообщение. Это особенно важно в школьной речи, где нужно ясно и аккуратно выражать мысль.
</a:t>
            </a:r>
            <a:endParaRPr lang="en-US" sz="1119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Объявления и инструкции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объявлениях и инструкциях предлоги делают сообщение точным: куда прийти, когда начать, для чего использовать. Ошибка в предлоге может изменить смысл указания.
</a:t>
            </a:r>
            <a:endParaRPr lang="en-US" sz="107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 — маленькое слово с большой ролью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незаметны на первый взгляд, но именно они связывают слова, уточняют смысл и помогают выбрать нужный падеж. Чем увереннее мы используем предлоги, тем точнее и грамотнее звучит наша речь.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2026-05-28T09:23:11Z</dcterms:created>
  <dcterms:modified xsi:type="dcterms:W3CDTF">2026-05-28T09:23:11Z</dcterms:modified>
</cp:coreProperties>
</file>