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животные?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свой дом, еда и привычки.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живут по-разному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приспосабливаются к холоду, жаре, воде и суше. У каждого вида свои умения: заяц быстро бегает, рыба плавает, птица строит гнездо, а медведь пережидает зиму в берлоге.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животного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спрятана под землёй и помогает животному укрыться от холода, дождя и опасных соседей. В ней часто появляются и подрастают детёныши, пока им ещё нужен особый уход.
</a:t>
            </a:r>
            <a:endParaRPr lang="en-US" sz="863" dirty="0"/>
          </a:p>
        </p:txBody>
      </p:sp>
      <p:sp>
        <p:nvSpPr>
          <p:cNvPr id="13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из веточек, травы и пуха. Такое жилище держит яйца и птенцов в тепле, а ещё помогает семье оставаться вместе и чувствовать себя в безопасности.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Дупло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некоторые птицы выбирают дупло в дереве. Там сухо, спокойно и удобно прятаться. Лесной дом хорошо защищает от ветра и позволяет хранить запасы на потом.
</a:t>
            </a:r>
            <a:endParaRPr lang="en-US" sz="891" dirty="0"/>
          </a:p>
        </p:txBody>
      </p:sp>
      <p:sp>
        <p:nvSpPr>
          <p:cNvPr id="15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устраивает берлогу в укромном месте и проводит там зиму. Это тёплый укрытый дом, где можно переждать холод, пока вокруг лежит снег и почти нет пищи.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Логово и хатка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животных бывают свои особые жилища: логово, хатка, убежище среди камней или вблизи воды. Главное, чтобы место было безопасным и подходило для жизни всей семьи.
</a:t>
            </a:r>
            <a:endParaRPr lang="en-US" sz="8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белка, ёж, заяц, лисица, волк и разные птицы. Здесь много укрытий, поэтому животным легче прятаться, отдыхать и искать корм среди деревьев.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собирает орехи и шишки, чтобы не остаться голодной в холодное время. Такие запасы помогают ей пережить зиму, когда свежей пищи в лесу становится меньше.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Ловкость и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умеет затаиться в сухой траве, а заяц быстро удирает от опасности. Лесные животные часто спасаются не силой, а внимательностью, быстротой и умением вовремя спрятаться.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подкрадывается к добыче очень осторожно, почти как маленький рыжий разведчик. Волк тоже хорошо охотится, а птицы ищут корм на земле, в траве и на деревьях.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лесных животных шерсть и перья похожи на цвета коры, листьев или земли. Такая окраска помогает им не выделяться и оставаться почти невидимыми для врагов.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животные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Кролик, корова и заяц любят траву, листья и другие растения. Такая еда даёт им силы для движения, роста и повседневных дел без долгой охоты.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22307" y="24087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лиса добывают пищу охотой. Им помогают острые зубы, быстрые лапы и внимательность, потому что добычу нужно сначала заметить, а потом догнать.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20606" y="3009725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ест ягоды, рыбу и мёд. Он умеет находить разную пищу, поэтому может приспосабливаться к разным сезонам и не зависеть только от одного корма.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19260" y="360243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еда связана с их телом: у птиц клюв, у хищников зубы и когти, у многих травоядных — удобные зубы для пережёвывания растений. Всё продумано природой!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21727" y="4197187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ест подходящую пищу, оно получает энергию для бега, полёта, плавания и роста. Без еды трудно искать укрытие, заботиться о детёнышах и спасаться от беды.
</a:t>
            </a:r>
            <a:endParaRPr lang="en-US" sz="8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животное находит пищу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животные замечают, добывают и используют пищу в повседневной жизни.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вода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живёт в воде и почти не выходит на сушу. Ей помогают жабры, через которые она дышит, а плавники позволяют быстро двигаться среди волн и камышей.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на пруду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легко скользит по воде благодаря перепончатым лапам. Она плавает, ныряет и ищет корм на поверхности. Даже брызги ей не мешают — наоборот, она будто создана для водных прогулок.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поселяется возле рек и озёр, где есть ветки и спокойная вода. Он строит хатку из веток и использует воду как дом, дорогу и место для поиска пищи.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переживают зиму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холоднее, и животные начинают готовиться к зиме: ищут укрытия, делают запасы и меняют поведение. Так им легче пережить морозы и нехватку пищи.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снег, корм найти труднее. Многие животные стараются меньше тратить силы, прячутся в безопасных местах и чаще отдыхают.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медведь спят дольше обычного. Их организм замедляется, поэтому они меньше двигаются и экономят энергию до тёплых дней.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в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журавли улетают в тёплые края, где легче находить еду. А заяц-беляк меняет шубку и становится белым, чтобы лучше прятаться в снегу.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животных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в тепле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согревают яйца своим телом, чтобы из них появились птенцы. Родители по очереди заботятся о кладке и стараются не отходить далеко от гнезда.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малышах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вылизывает котят и помогает им быть чистыми и тёплыми. Малыши ещё слабые, поэтому рядом с мамой чувствуют себя спокойно и уверенно.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Щенки учатся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охраняет щенков, кормит их и следит, чтобы они не попали в беду. Потом малыши начинают пробовать бегать, играть и узнавать мир.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у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наблюдают за родителями и перенимают полезные привычки. Они учатся искать пищу, прятаться, не шуметь и быть осторожными, как настоящие маленькие исследователи.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поодиночке или вместе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и стадо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Волки, олени и пингвины нередко живут группами. Вместе легче заметить опасность, согреться и найти пищу. В такой компании никто не чувствует себя слишком одиноко.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одиночку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 тигр, предпочитают жить поодиночке. Так им проще охранять свою территорию и охотиться, не делясь добычей с соседями.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жизни зависит от места, где живёт животное, и от того, как ему удобнее выживать. Природа каждому виду подсказывает свой самый полезный вариант.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день животного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тем, как животные ищут пищу, отдыхают и ведут себя в разное время суток.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спасаются скоростью: заяц, например, резко убегает от опасности. Такой способ помогает не вступать в борьбу и быстро скрыться в траве или кустах.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черепахи есть твёрдый панцирь, а у ежа — колючки. Эти части тела работают как надёжный щит: хищнику трудно достать животное, когда оно хорошо прикрыто.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замирание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умеют прятаться среди веток, листьев и травы. Некоторые замирают и становятся почти незаметными, словно играют в тихие прятки с природой.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Когти, рога и шипы тоже помогают обороняться. Они нужны не для красоты, а для защиты: животное выглядит грозно и может отпугнуть того, кто к нему подбирается.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рядом с человеком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живёт рядом с людьми и быстро находит тёплое место в доме. Она помогает ловить мышей, а за заботу отвечает лаской и весёлым мурлыканьем. Иногда кажется, что она знает все уютные уголки лучше хозяев.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 курица на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дворе корова спокойно жуёт траву, а курица ищет корм у крыльца. Человек кормит их и заботится о них круглый год. В ответ корова даёт молоко, а курица — яйца, поэтому их очень ценят.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лошадь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сторожит дом и встречает хозяев радостным лаем, а лошадь помогает перевозить тяжёлый груз. Эти животные давно живут рядом с человеком. Они привыкли к заботе и сами приносят людям пользу каждый день.
</a:t>
            </a:r>
            <a:endParaRPr lang="en-US" sz="8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диких животных нельзя трогать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звери и птицы не любят лишнего шума. Если подойти слишком близко, животное может испугаться, убежать и оставить без присмотра еду или укрытие для детёнышей.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людей бывают разные микробы. Даже если зверёк выглядит милым и пушистым, близкое прикосновение может навредить ему или человеку, поэтому лучше любоваться издалека.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лесу найден птенец или детёныш, не стоит сразу брать его на руки. Часто рядом есть родители, которые кормят и защищают малыша, пока человек этого не видит.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Диких животных безопаснее рассматривать спокойно и тихо. Тогда они не пугаются, продолжают жить своей обычной жизнью, а мы можем узнать о них много интересного.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животных по следам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по лесу на снегу можно увидеть цепочку следов. По их форме и размеру легко догадаться, кто проходил здесь: заяц, лиса или олень. Так природа оставляет маленькие подсказки для внимательного наблюдателя.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Шишки, норы и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 деревом лежат погрызенные шишки, значит, здесь побывала белка. Нора у корней может принадлежать лисе или другому зверю, а гнездо на ветке подскажет, что рядом живут птицы.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остатки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выдают не только следы, но и звуки. Пение, шорох, шелест крыльев, перья и остатки корма помогают понять, кто живёт поблизости. Наблюдать за такими знаками очень интересно.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животному для жизни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условий, без которых животное не может жить, расти и быть здоровым.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разных местах Земли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края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местах, где много снега и льда, животным помогает густой мех, слой жира и светлая окраска. Белые медведи, тюлени и песцы приспособлены к сильному холоду.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сухих и очень тёплых местах животным важно беречь воду и прятаться от солнца. Верблюды, ящерицы и змеи умеют жить там, где другим было бы слишком трудно.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лесах много пищи и укрытий, поэтому там живут обезьяны, попугаи и яркие бабочки. Они легко двигаются среди ветвей и хорошо чувствуют себя среди зелени.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нуждаются в защите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 лесах Дальнего Востока и нуждается в больших спокойных территориях. Когда леса вырубают, ему становится труднее охотиться и растить детёнышей. Поэтому охрана мест обитания для него особенно важна.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живёт высоко в горах, где ему нужны тишина и чистая природа. Из-за браконьерства и изменения мест обитания его становится меньше. Заповедники помогают этим красивым хищникам жить безопаснее.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крупное и сильное животное, но ему тоже требуется защита человека. Когда лесов и спокойных мест становится меньше, стадам труднее жить. Охрана природы помогает зубрам сохраняться и выводить потомство.
</a:t>
            </a:r>
            <a:endParaRPr lang="en-US" sz="8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о жизни животных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живут в норах, другие — в гнёздах, дуплах или берлогах. Дом защищает их от холода, дождя и врагов, а ещё помогает растить детёнышей.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бывает разной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ищут растения, хищники ловят добычу, а всеядные умеют есть и то и другое. Способ питания связан с зубами, клювом, лапами и образом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необходимы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животное не может пить, а без воздуха — дышать. Поэтому рядом с местом жизни должны быть чистая вода и подходящие условия для жизни.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активны днём, другие — ночью, а некоторые больше отдыхают в жару. Такой распорядок помогает им находить пищу и меньше встречаться с опасностью.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полна хитростей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умеют бегать, плавать, летать и прятаться. У каждого вида есть свои маленькие секреты выживания, и наблюдать за ними очень увлекательно.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животных — значит беречь природу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сохраняем чистую воду, леса и спокойные места, животным легче жить и растить детёнышей. Забота о них делает мир добрее, чище и интереснее для всех.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2026-05-25T18:02:27Z</dcterms:created>
  <dcterms:modified xsi:type="dcterms:W3CDTF">2026-05-25T18:02:27Z</dcterms:modified>
</cp:coreProperties>
</file>