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и способы питания: ключевые понятия и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живые организмы получают и используют энергию для жизни.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Лавуазье положил начало изучению дыхания. Биохимия помогает раскрыть процессы энергии и вещества, влияя на медицину, экологию и промышленность.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энергетического обмена: что это такое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— это процессы получения и использования энергии в клетках для поддержания жизни и нормального функционирования организма.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универсален и необходим всем живым существам, от бактерий до человека, обеспечивая их энергией.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обмена — обеспечивать энергией движение, рост, синтез веществ и поддержание температуры тела в клетках и организмах.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для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хемосинтез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цианобактерии преобразуют световую энергию в химическую через фотосинтез. Некоторые бактерии получают энергию окислением химических соединений, используя хемосинтез.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органических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добывают энергию, используя готовые органические вещества, потребляя растения или других организмов. Основным энергетическим носителем является АТФ.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переносит энергию для синтеза, сокращений и транспорта веществ внутри клетки.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миллиард
</a:t>
            </a:r>
            <a:pPr algn="ctr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АТФ синтезируется и разрушается в одной клетке за сутки, обеспечивая непрерывное снабжение энергией.
</a:t>
            </a:r>
            <a:endParaRPr lang="en-US" sz="8947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средней школы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энергетического обмена: катаболизм и анаболизм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— разложение сложных веществ с выделением полезной энергии, например, при расщеплении глюкозы и жиров.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тесно связаны: энергия, получаемая катаболизмом, используется в анаболизме для жизнедеятельности.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— процесс построения сложных молекул из простых, требующий затрат энергии, например, синтез белков и нуклеиновых кислот.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этими процессами поддерживает постоянство внутренней среды и здоровье организма.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окисление глюкозы с кислородом максимально эффективно производит энергию.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Аэробный путь обеспечивает в 19 раз больше энергии, что определяет его преимущество у большинства организмов.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энергоотдачи: глюкозы в аэробных и анаэробных условиях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2022
</a:t>
            </a:r>
            <a:endParaRPr lang="en-US" sz="14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Кислородное дыхание широко распространено среди животных и растений для эффективного получения энергии из пищи.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Бескислородное дыхание или брожение встречается у бактерий и дрожжей, обеспечивая энергию в отсутствие кислорода.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Дыхание: путь получения энергии из органических веществ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об автотрофах и гетеротрофах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способны самостоятельно синтезировать органические вещества из неорганических, используя свет или химическую энергию.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питаются готовыми органическими веществами, получая энергию из растений или других организмов.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автотрофы являются производителями, а гетеротрофы — потребителями в экосистемах.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290607"/>
            <a:ext cx="10121400" cy="55518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автотрофов и гетеротрофов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 источнику энергии, типу питания и примерам организмов представлены в таблице.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органические вещества, а гетеротрофы используют их для поддержания жизни.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производство органического вещества из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процесс, при котором растения и цианобактерии с помощью хлорофилла поглощают свет и преобразуют его в химическую энергию, необходимую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воду и углекислый газ, фотосинтезирует глюкозу и выделяет кислород, обеспечивая атмосферу кислородом и основу питания в экосистемах.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— процесс синтеза органических веществ, где энергия получается за счёт окисления неорганических соединений, таких как аммиак и сера.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Хемосинтез: альтернативный путь образования органических веществ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хемосинтезирующие микроорганизмы включают нитрифицирующие бактерии, серобактерии и железобактерии, играющие важную роль в природных циклах веществ.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особенно значим в глубоководных экосистемах и почвах, где солнечный свет не проникает, обеспечивая жизнедеятельность организмов.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гетеротрофного питания у животных и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энергию, потребляя растения и других животных, переваривая органические вещества и выделяя энергию при их окислении.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питаются, разлагая мёртвую органику с помощью выделяемых ферментов, а затем поглощают готовые питательные вещества для своего роста и развития.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энергетического обмена для развития организма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необходим для роста и деления клеток, что обеспечивает развитие тканей и органов в организме.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теплокровных обмен энергии поддерживает постоянную температуру тела, а его недостаток приводит к снижению жизнеспособности и болезням.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восстановление и регенерацию, что влияет на здоровье и способность организма к самовосстановлению.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энергии расходуется на поддержание жизненно важных процессов, в то время как меньшая часть направляется на активность и функции организма.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использование энергии обеспечивает устойчивость и жизнеспособность, показывая важность рационального образа жизни.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поступающей энергии у человека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Ведомственные данные по физиологии человека, 2023
</a:t>
            </a:r>
            <a:endParaRPr lang="en-US" sz="14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питания и обмена веществ у разных организмов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их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энергия передается от производителей к потребителям через пищевые цепи, поддерживая жизненные процессы на всех уровнях. Каждое звено зависит от предыдущего.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и её уменьшение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уровне часть энергии рассеивается в виде тепла, поэтому количество доступной энергии уменьшается, что ограничивает количество потребителей на верхних звеньях.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ферментов биохимические процессы проходили бы слишком медленно, что затруднило бы поддержание жизни на клеточном уровне.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как в расщеплении веществ для получения энергии, так и в синтезе необходимых для клетки соединений.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специфичен и способен воздействовать только на определённые молекулы, обеспечивая точность и регулирование метаболизма.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реакции, уменьшая энергию активации и позволяя процессам обмена идти быстрее и эффективнее.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катализаторы процессов обмена веществ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158357"/>
            <a:ext cx="10121400" cy="5581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живых организмов и их особенности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питания отражает адаптацию организмов к условиям среды и их роль в экосистемах.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питания отражает уникальную стратегию выживания и роль в биогеохимических циклах.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как основа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преобразуют неорганические вещества в органику, создавая биомассу и кислород, что поддерживает все экосистемы и дыхание живых существ.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в круговороте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потребляют органику, перераспределяя энергию и участвуя в разложении и восстановлении экосистемных ресурсов, поддерживая баланс природы.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и здоровье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здорового человека обмен веществ обеспечивает необходимую энергию для жизнедеятельности, укрепляя иммунитет, улучшая когнитивные функции и общую выносливость.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энергетического обмена для экосистем и человека
</a:t>
            </a:r>
            <a:endParaRPr lang="en-US" sz="5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обмена энергии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и способы питания формируют основу жизни, определяя развитие организмов и экосистем. Знания об этом помогают заботиться о здоровье и природе.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2026-05-09T05:02:41Z</dcterms:created>
  <dcterms:modified xsi:type="dcterms:W3CDTF">2026-05-09T05:02:41Z</dcterms:modified>
</cp:coreProperties>
</file>