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«Она не гордой красотою…»: стихотворение о неброской красоте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лирика Лермонтова о красоте, памяти и тихом чувстве.
</a:t>
            </a:r>
            <a:endParaRPr lang="en-US" sz="2938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романтическая лирика 1830-х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1832 году Лермонтов только начинал путь поэта, а русская поэзия уже искала в человеке глубину чувств и тайну внутреннего мира.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красоту, которая не поражает блеском, но надолго остается в душе благодаря мягкости, естественности и тихому внутреннему свету.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создает подробный портрет героини: важнее общее впечатление, которое рождают ее скромность, нежность и особое душевное обаяние.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тишина, легкая грусть и ощущение близости мечты, из-за чего образ кажется не случайным, а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предстает как тонкий и почти идеальный образ. В ней важны естественность, сдержанность и внутреннее достоинство, а не нарядная внешность.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отсутствие показной красоты делает впечатление сильнее. Такой образ вызывает не мгновенное восхищение, а долгое, спокойное чувство уважения и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от первого впечатления к памяти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короткая встреча с образом героини. Она вызывает внимание не яркостью, а спокойной, мягкой привлекательностью.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впечатление становится глубже: герой чувствует особую нежность и внутреннее волнение, хотя не говорит об этом прямо и громко.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воспоминанию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 исчезает, а остается в сознании. Именно память делает его особенно значимым и почти идеальным.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ощущение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случайное наблюдение превращается в устойчивое душевное переживание. Так поэтический образ становится частью внутреннего мира героя.
</a:t>
            </a:r>
            <a:endParaRPr lang="en-US" sz="14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простые языковые приемы помогают Лермонтову создать мягкое и музыкальное звучание.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прост, но интонация очень выразительна: именно она создает чувство тишины, нежности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Ю. Лермонтова «Она не гордой красотою…»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звучат в стихотворении сильнее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романтическое настроение создается не одним образом, а их сочетанием.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опоры текста — красота и память; остальные мотивы усиливают настроение мечты, света и легкой печали.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М. Ю. Лермонтова «Она не гордой красотою…»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плавно и мягко. Ритм и интонация делают речь похожей на спокойную песню или романс без резких эмоциональных скачков.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плавные созвучия и мягкие согласные создают ощущение тишины. Благодаря этому стихотворение воспринимается как очень бережное и спокойное.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поддерживает смысл текста: здесь нет громкого признания, есть сдержанное волнение. Именно поэтому стихотворение кажется особенно искренним и тонким.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стихотворении М. Ю. Лермонтова «Она не гордой красотою…»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черты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мечтательность: важнее не точный портрет, а настроение, которое рождает образ героини. Это типично для романтической лирики.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идеализирована. Лермонтов показывает ее не как обычного человека из повседневной жизни, а как возвышенный, почти недосягаемый образ.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недосказанность: поэт не объясняет все прямо, а оставляет место для чувства и воображения читателя. Это усиливает таинственность образа.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воспринимает героиню как редкое явление, которое невозможно забыть. Такое впечатление делает стихотворение особенно тихим и одновременно глубоким.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мир и тихое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романтической лирике особенно ценились вечерние и ночные картины, потому что они помогали передать тайну переживания. У Лермонтова такой фон усиливает ощущение уединения: герой словно видит не просто человека, а редкое, почти неуловимое впечатление.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вместо подробного портрета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романтизма часто не описывали героиню подробно, а показывали ее как образ мечты. Здесь важнее линия, жест, светлый отблеск, чем точные черты лица. Такой прием делает образ более загадочным и запоминающимся.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язык романтизма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романтической поэзии музыка была близка по своей мягкости и выразительности. В стихотворении это чувствуется в плавной интонации и спокойном ритме. Образ музыкального инструмента или звучащей мелодии хорошо подходит для иллюстрации этого настроения.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романтической традицией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132" y="1426907"/>
            <a:ext cx="458856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и внутренняя красота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Лермонтов ценит не эффектность, а душевную глубину.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внешняя привлекательность для поэта вторична. Главной становится внутренняя гармония, которая сильнее действует на память и чувство.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«Она не гордой красотою…»
</a:t>
            </a:r>
            <a:endParaRPr lang="en-US" sz="10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детали и их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Лермонтов не перечисляет черты лица подробно. Он выбирает несколько точных деталей, которые сразу создают настроение и помогают почувствовать тихую, мягкую красоту образа.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получает взгляд: именно он передает внутренний свет и скрытое чувство. Благодаря такой детали героиня воспринимается не как случайный персонаж, а как живой, тонкий образ.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плавность движений усиливают впечатление спокойствия. Они показывают, что красота здесь не демонстративная, а естественная, без лишнего блеска и нарочитости.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ассоциации связывают образ с мечтой, добротой и памятью. Поэтому читатель запоминает не внешний портрет, а то настроение, которое героиня оставляет после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что чувство не возникает мгновенно, а медленно усиливается от строки к строке.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момент превращения впечатления в идеал. Затем эмоция не исчезает, а переходит в спокойную, устойчивую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«Она не гордой красотою…»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спокойно и сдержанно, без громких признаний. Его речь похожа на тихое размышление, в котором важнее наблюдение и память, чем резкий эмоциональный всплеск.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чувство рождается из впечатления, а не из страстного порыва. Поэтому в стихотворении звучит не драматизм, а мягкое внутреннее волнение, которое делает образ особенно человечным и близким.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играет для героя главную роль: именно она сохраняет красоту и не дает ей исчезнуть. Благодаря этому случайная встреча превращается в долгое и значимое переживание.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чувство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82691"/>
            <a:ext cx="4750071" cy="26474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слова и смысловые опоры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понять, какие образы несут основной смысл стихотворения.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стихотворение строится вокруг душевного впечатления. В нем важнее внутренний отклик героя, чем подробный внешний портрет.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«Она не гордой красотою…»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21" y="1983800"/>
            <a:ext cx="466413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0" y="2004271"/>
            <a:ext cx="478654" cy="4254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71" y="1983800"/>
            <a:ext cx="466413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плавно и напевно, поэтому стихотворение легко воспринимается на слух. Ритм напоминает спокойную песню и помогает удержать в памяти общий тон произведения.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перегружает текст подробностями. Он создает четкое и светлое впечатление, которое быстро понимается читателем и сразу связывается с образом героини.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кратко и точно говорит о том, что внутренняя красота важнее внешней. Такая простая, но глубокая мысль делает текст близким и понятным школьникам.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по строфам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столбцов показывает, как от первого впечатления текст постепенно переходит к более глубокому переживанию.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строфа несет главный итог. Поэт ведет читателя от наблюдения к осмыслению, поэтому финал звучит особенно убедительно.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«Она не гордой красотою…»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 творчестве Лермонтова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раннее произведение уже показывает интерес Лермонтова к тому, как одно впечатление может сильно изменить внутренний мир человека. Для поэта важна не внешняя случайность, а ее след в душе.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заметны темы идеала, одиночества и недостижимой гармонии. Позже они будут встречаться и в других лирических текстах Лермонтова, но здесь звучат особенно мягко и тихо.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увидеть, как поэт соединяет простое описание и глубокое чувство. Так формируется его особый взгляд: красота ценна тогда, когда она становится частью памяти и переживания.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которая остается в душе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настоящая красота не всегда яркая и заметная. Она может быть тихой, скромной и именно поэтому долго жить в памяти, вызывая светлое и немного грустное чувство.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2026-05-22T21:54:14Z</dcterms:created>
  <dcterms:modified xsi:type="dcterms:W3CDTF">2026-05-22T21:54:14Z</dcterms:modified>
</cp:coreProperties>
</file>