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национально-освободительного движения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борьбу народов Азии за свободу от колониального господства.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возникновения движений на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Восток был разделён между великими империями, что вызвало эксплуатацию и культурные конфликты. Появление идей национального самоопределения и модернизации стало основой для формирования движений освобождения.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национально-освободительных движений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 выражалась в обложении повышенными налогами и изъятии земель у местного населения, что вызывало массовое недовольство.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дискриминация местных элит и населения усиливала отторжение колониальной власти и стимулировала политическую активность.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угнетение и влияние европейских революционных идей вдохновляли национальные элиты и молодёжь на борьбу за независимость.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восстание 1881–1882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стало реакцией на англо-французскую оккупацию и стремление сохранить национальный суверенитет. Народ активно выступал против экономического и политического давления иностранцев.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конституционная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1905–1911 гг. требовала ограничить власть монарха, создать парламент и провести экономические реформы во имя независимости Персии от внешнего влияния.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младотурков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Реформационное движение стремилось модернизировать Османскую империю, ограничить абсолютную власть султана и укрепить национальную идентичность турок.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Ближнего Востока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Индийского национального конгресса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 год ознаменовал формирование политической платформы для объединения разных слоёв общества и координации борьбы за права и свободы индийцев.
</a:t>
            </a:r>
            <a:endParaRPr lang="en-US" sz="98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«Соляной поход» Махатмы Ганди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 году акт гражданского неповиновения против британской монополии на соль приобрёл широкий резонанс, объединив миллионы участников по всей стране.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Амритсарская резня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Жестокое подавление мирной демонстрации в 1919 году вызвало волну возмущения и усилило консолидацию движения за независимость в Индии.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национально-освободительного движения в Индии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Тайпинское восстание (1850–1864)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народное восстание против власти маньчжурской династии, направленное на радикальное преобразование общества и устранение иностранного влияния.
</a:t>
            </a:r>
            <a:endParaRPr lang="en-US" sz="98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Ихэтуаньское (Боксёрское) восстание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1899–1901 годах антиимпериалистическое движение, объединявшее националистов и традиционалистов, выступавших против иностранных оккупантов и христианских миссионеров.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Сунь Ятсена и создание Гоминьдана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Сунь Ятсен сыграл ключевую роль в формировании национальной партии, продвигающей идеи республики и национального возрождения Китая.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национальных движений в Китае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Вьетминь под руководством Хо Ши Мина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 году возникла организация, которая объединила силы в борьбе с французским колониальным режимом и японской оккупацией, формируя основу национальной политики Вьетнама.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ПНПИ в Индонезии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Сукарно и Хатта в 1927 году основали Партии национального процветания Индонезии, заложившей фундамент для будущих движений за независимость с политической и культурной платформой.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и вооружённые методы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сочетались демонстрации и политические кампании с вооружённым сопротивлением, отражая разнообразие подходов к достижению национального суверенитета.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противостояние колониалам и формирование идентичности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партий, таких как Вафд в Египте, сыграло ключевую роль в мобилизации общества против колониального господства.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движений в арабских странах и Иране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демонстрации стали инструментом выражения недовольства и требований политических изменений.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участия женщин и студентов в движениях внесло новые социальные и культурные силы в процесс трансформации.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Иране конституционные реформы и революции коренным образом изменили политическую модель, стимулировав развитие национальной независимости.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образования, интеллигенции и молодежи в движениях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образования стимулировало появление национального сознания и критического отношения к колониальному режиму.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газеты и учебные заведения способствовали распространению идей и укреплению идентичности через обучение на родных языках.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молодёжных и студенческих организаций формировала новое поколение лидеров и организаторов политических акций.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народы и их национальное пробуждение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реформаторских движений, таких как Египетский национальный конгресс, стало ответом на потребность в политической и культурной независимости.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«Младотурков» 1908 года привело к реформам и усилению национального самосознания в Османской империи.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'Иттихад-и муслимин' в Персии способствовала усилению исламской политики в национальном дискурсе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1914–1918: Глобальный конфликт и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привлекла массы из колониальных владений к военным действиям, вызвав социальное напряжение и желание изменений после окончания боевых действий.
</a:t>
            </a:r>
            <a:endParaRPr lang="en-US" sz="1038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1919: Египетское национальное восстание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против британского господства вспыхнули в ответ на подавление военных и политических прав, что стало толчком для усиления национального сознания.
</a:t>
            </a:r>
            <a:endParaRPr lang="en-US" sz="1038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Рост антиколониального движения в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индийские активисты активизировали кампании за независимость, использовали ненасильственные и гражданские методы, привлекая широкие слои населения.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1920–1930: Радикализация движений в Индонезии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 после войны усилились вооружённые и политические действия против голландских колонизаторов, завершившиеся борьбой за полное освобождение.
</a:t>
            </a:r>
            <a:endParaRPr lang="en-US" sz="1066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Первой мировой войны на национально-освободительные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Индии и Пакистана (1947)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Индии привёл к созданию двух самостоятельных государств. Этот процесс сопровождался массовыми миграциями и насилием, однако стал началом новой эры суверенитета в Южной Азии.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суверенитета Индонезии (1949)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длительной борьбы с голландским колониальным режимом Индонезия добилась международного признания независимости, что стало значимым этапом для стран Юго-Восточной Азии.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Сирии и Иордании (1946)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освободились от мандатного управления, начав формирование собственных национальных государств с новыми политическими системами и институтами.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деколонизации: достижения независимости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1911 года и падение династии Цин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маньчжурской династии завершило тысячелетний имперский строй и положило начало республиканскому управлению в Китае, открыв путь к модернизации.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японская оккупация (1920–1945)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оказалась в затяжном конфликте между националистами и коммунистами, одновременно сопротивляясь агрессии Японии, что усилило национальное единство.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Китайской Народной Республики (1949)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коммунистов под руководством Мао Цзэдуна ознаменовала установление нового социалистического государства, завершив этап национального освобождения.
</a:t>
            </a:r>
            <a:endParaRPr lang="en-US" sz="96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революция и завершение национально-освободительного процесса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независимости Индонезии в 1945 году
</a:t>
            </a:r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независимости стало ответом на японскую оккупацию и многолетнее сопротивление голландскому колониализму, вдохновив соседние страны.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борьба до признания независимости (1945–1949)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кампании и переговоры с колониальной властью привели к официальному признанию суверенитета Индонезии в 1949 году.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индонезийского национализма на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борьбы способствовали активизации движений за независимость в Малайзии, Филиппинах и других странах Юго-Восточной Азии.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и Юго-Восточная Азия: борьба и национализм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сил на движение: роль СССР, США и ООН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1920–1950-е: Поддержка СССР антиколониальным движениям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предоставлял политическую и военную помощь освободительным организациям, укрепляя свои позиции в странах Азии.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1940–1960-е: Политика США и сдерживание коммунизма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пропагандировали идею самоопределения с целью ограничения распространения советского влияния, поддерживая формально независимые режимы.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1960: Декларация ООН о независимости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официально призвала к прекращению колониализма, что стимулировало ускорение процессов деколонизации во многих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— символ ненасильственного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7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индийского движения разработал методы гражданского неповиновения и мирного протеста, которые впоследствии стали мировым примером борьбы за свободу.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 Ши Мин и вооружённое сопротивление Вьетнама
</a:t>
            </a:r>
            <a:pPr algn="l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борьбы за независимость, он сочетал партизанскую тактику и политическую дипломатию для освобождения страны от иностранного контроля.
</a:t>
            </a:r>
            <a:endParaRPr lang="en-US" sz="845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Сунь Ятсен — отец современной китайской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67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концепция «трёх народных принципов» заложила основу национального возрождения и провозглашения Китайской республики в 1911 году.
</a:t>
            </a:r>
            <a:endParaRPr lang="en-US" sz="804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Сукарно как лидер индонезийского национализма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67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объединил различные группы сопротивления, продвигая идеи национального единства и модернизации, что способствовало провозглашению независимости.
</a:t>
            </a:r>
            <a:endParaRPr lang="en-US" sz="807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лидеры национально-освободительных движений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после освобождения столкнулась с необходимостью отхода от колониальных структур, национализацией ключевых отраслей и внедрением аграрных реформ, что стимулировало развитие внутреннего рынка.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ландшафт изменился с появлением новых государств, формированием демократических институтов и развитием парламентских систем, укрепляющих национальный суверенитет.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преобразования включали повышение уровня грамотности, расширение доступа к образованию и развитие национальной культуры, отражающей коренные традиции и ценности.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претерпели трансформацию: изменились балансы сил, выросла роль молодых стран на мировой арене, начался процесс переосмысления колониального прошлого.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национально-освободительных движений во всех сферах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390" y="1835776"/>
            <a:ext cx="431057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движений в Индии, Китае, Вьетнаме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характеристик национально-освободительных движений в трёх странах Востока, отражающая причины, методы борьбы и результаты.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различные подходы и время достижения целей, все движения были движимы сильным национализмом и стремлением к суверенитету.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национальных движений Востока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Актуальное значение и историческое наследие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способствовали формированию национальной идентичности и укреплению патриотизма, оказав влияние на школьные программы и культуру памяти.
</a:t>
            </a:r>
            <a:endParaRPr lang="en-US" sz="925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борьбы стал фундаментом для создания и развития региональных организаций, таких как АСЕАН и ШОС, усиливших сотрудничество государств Востока.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этих движений продолжает влиять на внешнюю политику стран, формируя их позицию в глобальных и региональных отношениях.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национально-освободительных движений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привели к кардинальным изменениям политической карты и освобождению народов Востока, заложив основы современных государств и продолжая влиять на международные процессы.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2026-05-11T04:44:27Z</dcterms:created>
  <dcterms:modified xsi:type="dcterms:W3CDTF">2026-05-11T04:44:27Z</dcterms:modified>
</cp:coreProperties>
</file>