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Эсхил: поэт, который создал древнегреческую трагедию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(примерно 525–456 гг. до н. э.) превратил миф в мощный разговор о справедливости и наказании.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во времена Эсхила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жил в Афинах в эпоху усиления полиса и роста демократии. Театр, связанный с праздниками Диониса, был частью общественной жизни: зрители обсуждали через мифы закон, власть, семью, войну и ответственность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Эсхила и его путь в литературу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близ Афин: Элевсин и первые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родился в Элевсине неподалеку от Афин. Этот регион был тесно связан с древними культами и праздниками. В дальнейшем образ мира, где людям приходится отвечать за свои поступки, стал основой его поэтического театра.
</a:t>
            </a:r>
            <a:endParaRPr lang="en-US" sz="1193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битва и поэт-участник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490 году до н. э. Эсхил участвовал в Марафонской битве. По преданию, он мог быть связан и с морским сражением при Саламине в 480 году до н. э. Такой жизненный опыт помог ему писать о страхе, долге и цене побед.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Сицилия и последняя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Эсхил много бывал на Сицилии и там умер около 456 года до н. э. Сохранившийся образ поэта часто представляют через античный театр и трагические маски. Для иллюстрации хорошо подойдут сцены греческих праздников и сама атмосфера театрального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65113"/>
            <a:ext cx="4486275" cy="21573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Эсхила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пьесы с темами и показывает, как в них меняется взгляд на месть, закон и порядок.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драматургия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у Эсхила мифовые сюжеты последовательно ведут от личной расплаты к общественному решению — суду и закону.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Эсхила в театре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усилил диалог между персонажами: сцена стала местом спора, а не только рассказа. Благодаря этому конфликт получал зримое развитие и нарастало напряжение.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ввёл второго актёра, поэтому действие можно было развернуть сразу между несколькими фигурами. Даже если хор звучал мощно, главный груз смысла уже распределялся шире.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у Эсхила оставался важным, но перестал быть единственным носителем действия. Трагедия сильнее показывала решения людей и то, к чему они приводят.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трагедия у Эсхила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Этапы, характерные для многих его сюжетов: от мифа и нарушения порядка к страданию и выводу о справедливости.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трагедий Эсхила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мифические события у Эсхила подталкивают героев к выбору между личным желанием, семейным долгом и тем, что считается правильным для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по ключевым примерам: «Персы», «Орестея», «Евмениды» и другие трагедии Эсхила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через разные сюжеты постоянно возвращаются к справедливости и тому, как судьба и власть проверяют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«Орестея» — самая известная трилогия Эсхила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показывает, как древний мир учится идее закона: справедливость перестаёт зависеть только от семейной расплаты и получает общественную форму.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«Орестея» — единственная полностью сохранившаяся античная трагическая трилогия. В неё входят «Агамемнон», «Приносительницы возлияний» и «Евмениды».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постепенно смещается: кровная месть сменяется судом, и это решение принимают люди. Так меняется сам способ «разрешать» беду в мире пьес.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и тема непокорности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«Прометее прикованном» титан помогает людям: дарит им огонь и знания. За это Зевс наказывает героя, приковав его к скале. Непокорность здесь выглядит как выбор в пользу будущего человечества.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Страдание Прометея делает его примером жертвы ради других. При этом трагедия напоминает: сопротивление власти всегда связано с риском и может требовать очень высокой платы за право помогать людям.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Страдание Прометея делает его примером жертвы ради других. При этом трагедия напоминает: сопротивление власти всегда связано с риском и может требовать очень высокой платы за право помогать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941286"/>
            <a:ext cx="4376738" cy="18343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Афин и место Эсхила в нем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Афинский театр соединял праздник, общественное участие и соревнование, поэтому трагедия воспринималась не как развлечение, а как обсуждение важных вопросов.
</a:t>
            </a:r>
            <a:endParaRPr lang="en-US" sz="980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объясняет ключевые элементы афинского театра и то, как они работали на смысл трагедий.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древнегреческого театра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повторяются у Эсхила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пьесах Эсхила герои оказываются на развилке: они выбирают между личным желанием и правилами, которые должны быть справедливыми для всех.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тематическая разметка по мотивам, представленным в пьесах Эсхила (обобщение без числовых измерений).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у справедливости и судьбы показывают: нравственный выбор у Эсхила всегда связан с неизбежными последствиями.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трагедий Эсхила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Эсхила торжественная и образная: она звучит как поэтический гимн и помогает слушателю «увидеть» происходящее, даже если на сцене мало действия.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часто работают метафоры и повторения: одна и та же мысль возвращается разными словами, чтобы подчеркнуть главную опасность и главную надежду героев.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 Эсхила строится на резких противопоставлениях — долг и желание, закон и месть, порядок и хаос. Из-за этого чувства персонажей становятся понятнее зрителю.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хоровые реплики служат «ударными» моментами: хор реагирует на события, усиливает страх и вину и подталкивает к размышлению о справедливости.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мифа к уроку для общества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построения трагедии у Эсхила: мифический сюжет превращается в разговор о правилах жизни.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как воин и гражданин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был не только поэтом, но и участником войны за свободу греческих полисов. Его биография соединяет личный опыт борьбы с тем, как он осмыслял государство, закон и ответственность.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иначе читать его трагедии: автор смотрит на судьбу людей как на часть истории. Для иллюстрации подойдут древнегреческий воин, щит и поле сражения при Марафоне.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352288"/>
            <a:ext cx="4486275" cy="9830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Эсхила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основные вехи, показывая связь поэта с войной, театром и путешествиями.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сведения, традиционно приводимые в учебных и справочных работах по античной литературе.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подчеркивают: важнейшие события жизни Эсхила связаны с войнами с персами и с его дальнейшим творчеством, которое рождалось на фоне общественной жизни.
</a:t>
            </a:r>
            <a:endParaRPr lang="en-US" sz="11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Эсхила читают и изучают сегодня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Эсхила показывают, как люди рассуждают о правоте, наказании и правиле, которое нужно соблюдать. Эти вопросы понятны и современным школьникам.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вместо мести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конфликт между кровной местью и судом становится главным уроком. Истории напоминают, что справедливость требует решения по правилам.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выбирает между долгом, семьёй и собственной выгодой. Через последствия автор учит понимать цену неправильного решения и отвечать за него.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государства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связывает судьбы персонажей с жизнью полиса: войной, властью и обязанностями правителя. Поэтому его трагедии легко читать как урок об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театре благодаря Эсхилу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раньше хор мог звучать как главный «комментатор», то у Эсхила диалог становится двигателем действия. Зритель чаще следит за спорами и решениями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театральных новшеств, связанных с драматургией Эсхила в истории древнегреческого театра (качественная оценка без точных измерений).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напряжение рождается не только из событий, но и из столкновения позиций. Закон и справедливость усиливаются через драматический конфликт.
</a:t>
            </a:r>
            <a:endParaRPr lang="en-US" sz="9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Эсхиле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написал примерно 70–90 пьес, но полностью сохранилось только семь. Это важно: мы видим не всё его творчество, а лишь часть его наследия.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древности Эсхила называли великим трагиком. Его мастерство ценили современники, и имя автора стало устойчиво связано с «большой» трагедией.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легенда сообщает, что он погиб из-за падения черепахи, хотя это не подтверждено надёжными источниками. Тем не менее сама легенда показывает, как долго помнили его имя.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Эсхила на литературу и театр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траектория развития: новшества Эсхила повлияли на последующих драматургов и европейскую культуру.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— создатель большой трагедии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превратил театр в серьёзный разговор о человеке, законе и богах. Он связал миф с жизнью города и показал, как личная месть может уступить суду и справедливости.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2026-05-15T05:23:46Z</dcterms:created>
  <dcterms:modified xsi:type="dcterms:W3CDTF">2026-05-15T05:23:46Z</dcterms:modified>
</cp:coreProperties>
</file>