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пунктуации в русском языке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помогают читать, понимать и чувствовать текст.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мы учимся ставить знаки там, где они помогают точно передать смысл, связь частей предложения и интонацию. Это важно для грамотных ответов, изложений и сочинений.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7 классе: зачем она нужна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644" y="3154675"/>
            <a:ext cx="282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394" y="1285525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знака, которые завершают или меняют интонацию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передаёт сильное чувство, удивление, приказ или тревогу. С ним фраза звучит ярче и эмоциональнее, чем с обычной точкой.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нужен после вопроса. Он сразу подсказывает, что автор ожидает ответа, а в устной речи требует особой вопросительной интонации и паузы в конце.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показывает, что мысль закончена. Она ставится в конце повествовательного предложения и помогает читателю спокойно перейти к следующему сообщению, не ожидая продолжения.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Запятая: самый частый знак в тексте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Разделяет перечисления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нужна, когда в предложении перечисляются однородные члены без союзов. Она помогает читателю быстро увидеть каждую часть списка и не смешать отдельные элементы между собой.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Отделяет части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предложениях запятая показывает границу между частями. Благодаря этому текст легче читать вслух, а смысл не теряется даже в длинной фразе.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 обращения и вводные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обращение или вводное слово, запятая отделяет их от основной мысли. Это делает фразу точнее и помогает понять, что именно является главным сообщением.
</a:t>
            </a:r>
            <a:endParaRPr lang="en-US" sz="937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смысл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 может полностью изменить значение предложения. Фраза «Казнить нельзя помиловать» показывает, насколько важно правильно поставить запятую и внимательно читать текст.
</a:t>
            </a:r>
            <a:endParaRPr lang="en-US" sz="9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при однородных членах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без союза
</a:t>
            </a:r>
            <a:pPr algn="l" indent="0" marL="0">
              <a:lnSpc>
                <a:spcPct val="115000"/>
              </a:lnSpc>
              <a:buNone/>
            </a:pPr>
            <a:r>
              <a:rPr lang="en-US" sz="4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называют несколько одинаковых по роли предметов или действий и соединяются только перечислением, между ними ставятся запятые: книги, тетради, ручки. Так список читается чётко и последовательно.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союз — одна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однородные члены соединены одиночным союзом и, запятая обычно не нужна: книги и тетради. Союз уже показывает, что элементы связаны между собой как равные.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повторяется, запятые ставятся между всеми однородными членами: и книги, и тетради, и ручки. Повтор усиливает перечисление и делает каждый элемент заметным.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прочитать предложение вслух и выделить, что именно перечисляется. Если между словами слышится короткая пауза и отдельность, запятая, скорее всего, нужна.
</a:t>
            </a:r>
            <a:endParaRPr lang="en-US" sz="10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 по теме «Знаки пунктуации»; данные для примера, без указания даты.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частоту, но и роль знаков в обычном учебном тексте.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заметно лидирует: она чаще всего нужна для перечислений и разделения частей предложения.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Двоеточие: пояснение и перечисление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5800" y="1605325"/>
            <a:ext cx="27375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обобщающего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ставится, когда после общего слова идут конкретные примеры или перечисление. Оно помогает заранее показать, что дальше будет раскрытие или уточнение сказанного.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925800" y="3388025"/>
            <a:ext cx="27375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пояснением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вторая часть предложения объясняет первую, двоеточие делает связь понятной сразу. Читатель видит, что дальше последует расшифровка мысли, а не новая тема.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450775" y="1605388"/>
            <a:ext cx="27375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прямой речью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употребляется и перед прямой речью после слов автора. В этом случае оно отделяет пояснение о говорящем от точных слов, которые затем приводятся в кавычках.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знак между частями предложения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знак по смысловой связи между частями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Тире: пауза и смысловой акцент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подлежащим и сказуемым
</a:t>
            </a:r>
            <a:pPr algn="l" indent="0" marL="0">
              <a:lnSpc>
                <a:spcPct val="115000"/>
              </a:lnSpc>
              <a:buNone/>
            </a:pPr>
            <a:r>
              <a:rPr lang="en-US" sz="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ставится, когда обе главные части выражены существительными или числительными. Такое оформление подчёркивает равенство частей и делает предложение более выразительным и чётким.
</a:t>
            </a:r>
            <a:endParaRPr lang="en-US" sz="1060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бессоюзном сложном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часто показывает резкую связь между частями бессоюзного предложения. Вторая часть может пояснять первую, дополнять её или неожиданно менять ход мысли.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обычной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запятой, тире создаёт более заметную остановку и выделяет важный смысловой поворот. Поэтому оно помогает читателю сразу уловить главный акцент высказывания.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пунктуации для 7 класса; учебные примеры.
</a:t>
            </a:r>
            <a:endParaRPr lang="en-US" sz="998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знак меняет смысл и помогает выбрать нужное оформление предложения.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знак выполняет свою задачу: запятая разделяет, двоеточие объясняет, тире выделяет связь и акцент.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знаков препинания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973788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989821"/>
            <a:ext cx="218400" cy="194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93900"/>
            <a:ext cx="8438700" cy="9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и скобки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50900" y="1881162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07350" y="2438505"/>
            <a:ext cx="3828300" cy="12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выделяют чужие слова, цитаты и названия произведений. Они показывают, где начинается и заканчивается точная передача речи, а также помогают отделить название от остального текста, чтобы читатель не путался.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30125" y="1890688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78925" y="2438505"/>
            <a:ext cx="3828300" cy="12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добавляют короткое пояснение, уточнение или дополнительную деталь. Такая вставка не нарушает основную мысль предложения, но помогает сделать сообщение точнее и понятнее для 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в предложении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говорящего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высказывание так, как оно было сказано, без пересказа. Благодаря этому в тексте сохраняются интонация, выбор слов и смысл реплики.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 конце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прямой речи ставится тот знак, который соответствует её интонации: точка, вопросительный или восклицательный знак. Он относится именно к словам говорящего.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каждая реплика показывает смену говорящего. Кавычки или тире помогают быстро увидеть, кто и что сказал, а текст становится удобнее для чтения и анализа.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оформление прямой речи делает письменный текст похожим на живой разговор, но остаётся грамотным. Это особенно важно в сочинениях, пересказах и учебных работах.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 по теме «Знаки пунктуации», составленный для анализа; без внешних данных.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 коротком учебном тексте и показывает, какие знаки чаще всего нужны для связи частей предложения и оформления перечислений.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у запятой, поэтому она встречается чаще других. Редкие знаки связаны с особыми случаями: вопросом, эмоцией, цитатой или пояснением.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частоты разных знаков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пунктуации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15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поставить запятую перед союзом, а или в сложном предложении. Из-за этого части высказывания сливаются, и смысл читается не сразу.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знаках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нередко путают с дефисом, хотя это разные знаки с разным назначением. Такая ошибка особенно заметна в записях, где нужно выделить паузу или противопоставление.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кавычки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кавычки ставят там, где они не нужны, или, наоборот, забывают закрыть их. Неправильная пара знаков мешает понять, где заканчивается цитата или название.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точки в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точки в конце предложения делает текст неаккуратным и может сбить читателя при чтении вслух. В длинных работах такие пропуски особенно бросаются в глаза.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пунктуации перед записью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нужный знак препинания без 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диалоге и переписке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в 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знаки препинания показывают, где начинается новая реплика и как она звучит. Благодаря этому читатель легко видит смену говорящих и понимает интонацию каждого высказывания.
</a:t>
            </a:r>
            <a:endParaRPr lang="en-US" sz="969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в мессенджерах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люди часто пишут короткими фразами и иногда пропускают часть знаков. Но если текст учебный или официальный, правила сохраняются полностью, без сокращений.
</a:t>
            </a:r>
            <a:endParaRPr lang="en-US" sz="969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без 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нужна для того, чтобы смысл был понятен без голоса и жестов. Когда знаки стоят правильно, текст читается легко даже тогда, когда автор рядом не находится.
</a:t>
            </a:r>
            <a:endParaRPr lang="en-US" sz="9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русской пунктуации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вспомнить, где ставится знак и какую задачу он выполняет в предложении.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различаются по месту постановки и смыслу. Если запомнить их основную функцию, проверять текст станет быстрее и проще.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 основных знаков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препинания меняет смысл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 — два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набор слов может восприниматься по-разному, если изменить знак препинания. Запятая, точка или тире задают другую паузу и меняют смысл предложения.
</a:t>
            </a:r>
            <a:endParaRPr lang="en-US" sz="82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запятой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«Нельзя ждать» слова читаются как запрет на ожидание. Если поставить запятую — «Нельзя, ждать» — появляется другое членение фразы и иной смысл.
</a:t>
            </a:r>
            <a:endParaRPr lang="en-US" sz="82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знак может изменить не только интонацию, но и понимание текста. Поэтому перед записью стоит внимательно читать предложение и проверять, что именно хотел сказать автор.
</a:t>
            </a:r>
            <a:endParaRPr lang="en-US" sz="7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 по теме «Знаки пунктуации», составленный для анализа; без внешних данных.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основные, но и дополнительные функции знаков препинания в тексте: от разделения мыслей до оформления цитат и пояснений.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пунктуация помогает обозначать границы предложений и передавать интонацию. Остальные функции поддерживают точность текста и делают его удобнее для чтения.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пунктуация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делает речь точной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помогает строить понятный текст, связывает части предложения и передаёт нужную интонацию. Если знаки стоят правильно, мысль читается точно, а письменная речь звучит выразительно и грамотно.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2026-05-28T14:14:06Z</dcterms:created>
  <dcterms:modified xsi:type="dcterms:W3CDTF">2026-05-28T14:14:06Z</dcterms:modified>
</cp:coreProperties>
</file>