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одночлена и его стандартный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одночлены: от определения до стандартной записи.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одночлены важны в алгебре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помогают описывать площади, периметры, скорость, стоимость и массу. С ними удобно работать в вычислениях, а стандартная запись делает выражения понятными и одинаковыми по виду.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8451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Одночленом называют число, переменную или произведение числа на одну либо несколько переменных, записанных только с натуральными степенями. Это одно из базовых алгебраических выражений.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107305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одночленам относятся 7, -x, 4a2b, 3m2n. Во всех этих записях используются только умножение и степени с натуральными показателями, без сложения и деления.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запись неверна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x+5, 1/y и a-2 не являются одночленами. В них есть сложение, вычитание или переменная в знаменателе, а такие действия для одночлена недопустимы.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разрешено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одночлене можно использовать числовой множитель, одну или несколько букв и их степени. Все части должны быть связаны произведением, а не суммой.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записи нет сложения, вычитания и деления на переменную, а степени натуральные, выражение можно рассматривать как одночлен. Это помогает быстро проверять задания.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одночлен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одночленов и непримеры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записи и определим, какие из них являются одночленами.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допускает только умножение и натуральные показатели степеней; сложение, вычитание и деление на переменную исключаются.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одночлена — коэффициент и буквенная часть.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читать одночлен правильно, достаточно отделить числовой множитель от буквенной части. Это помогает без ошибок находить знак, множитель и переменные в записи.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одночлен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5×3y2 видно, что коэффициент, переменные и их степени связаны между собой в одном произведении.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одночлена не складываются: каждая выполняет свою роль в общей записи.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школьного курса алгебры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стандартный вид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делает запись одночленов одинаковой: сначала пишут коэффициент, затем буквенную часть. Благодаря этому выражения легче читать, сравнивать и проверять без путаницы.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одночлены записаны одинаково, быстрее заметить похожие буквенные части и определить, можно ли их сравнивать или преобразовывать. Это экономит время при выполнении заданий.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3a2b показывает правило стандартного вида: числовой множитель стоит первым, а одинаковые буквы собраны в степени. Такая форма выглядит компактно и аккуратно.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привести одночлен к стандартному виду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преобразования записи по правилам школьной алгебры.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записи одночлена в стандартном виде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65132" y="2814647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первым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 числовой множитель, а затем буквенную часть. Такой порядок делает выражение понятным и сразу показывает, какой числовой множитель входит в одночлен.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76711" y="2814645"/>
            <a:ext cx="13641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буквы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переменные собирают рядом и заменяют степенью. Например, x·x·x записывают как x3, потому что буква повторяется трижды.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12737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умножения не пишут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буквами и числом знак умножения обычно опускают. Поэтому запись 2ab короче и удобнее, чем 2·a·b, хотя смысл остаётся тем же.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7459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скрывается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равен 1, его обычно не пишут вовсе. Тогда одночлен выглядит как x или xy, и это означает, что числовой множитель равен единице.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5747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сохраняют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коэффициент равен -1, записывают только знак минус. Так получают, например, -xy: числовой множитель равен минус единице, а буквенная часть остаётся без изменений.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Покажем, как меняется одночлен после объединения числовых множителей и одинаковых букв.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стандартный вид, нужно перемножить числовые множители и собрать одинаковые буквы в степени.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записи в стандартный вид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получается, если сложить показатели всех букв в записи 5x³y².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одночлена показывает, сколько раз в нём участвуют переменные.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примеры из школьного курса алгебры 7 класса.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степеней разных одночленов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коэффициент не влияет на степень: важны только показатели буквенной части и количество переменных.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сумма показателей степеней переменных, тем выше степень одночлена.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примерам из школьного курса алгебры 7 класса.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с одной и несколькими переменными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запрещено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2/x не является одночленом, потому что переменная находится в знаменателе. Для одночлена допустимы только произведения, а не деление на букву.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переменных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может содержать две, три и больше переменных, если они соединены только умножением и стоят в натуральных степенях. Например, 4x²y³.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переменная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записи есть одна буква, одночлен остаётся допустимым, пока нет деления и отрицательных степеней. Пример: -t — это одночлен с одной переменной.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букв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тоже может быть одночленом: в нём нет переменных, но оно подходит под правило произведения. Например, 8 — это одночлен, записанный только числом.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записи одночленов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записи нарушают правила стандартного вида и как их исправить.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обычно связаны с порядком записи, неверными степенями или делением на переменную.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записи одночлена в школьном курсе алгебры 7 класса.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как 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прямоугольника стороны 3x и 2y, его площадь находят умножением этих выражений. Получается 6xy: числовые множители 3 и 2 перемножаются, а буквы остаются в произведении. Так алгебра связывается с геометрией на понятном примере.
</a:t>
            </a:r>
            <a:endParaRPr lang="en-US" sz="90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запись удобна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помогает быстро записать ответ без длинных слов и повторов. Вместо подробного описания длины и ширины достаточно одной формулы, а потом её легко использовать в других задачах с теми же переменными.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жизненными задачами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логика работает в задачах на скорость, стоимость и массу. Когда величины выражаются через переменные, одночлен позволяет коротко и точно показать зависимость между ними и сразу подготовить запись к вычислению.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в геометрической задаче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записи на одночлен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правилам школьного курса алгебры 7 класса.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запись при упрощении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шаге запись становится короче, а одинаковые буквы собираются вместе без изменения значения выражения.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упрощает работу с одночленом и снижает риск ошибок при вычислениях.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примерам из задания; значения условные.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118" y="2057985"/>
            <a:ext cx="381790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9259" y="2057985"/>
            <a:ext cx="445422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одночлены нужны дальше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 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и делении одночленов важно правильно работать с коэффициентами и степенями, а это проще делать по уже упорядоченной записи.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преобразованиям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нужен, чтобы уверенно складывать подобные одночлены и быстро узнавать одинаковую буквенную часть в выражениях.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многочленам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многочленах одночлены становятся отдельными слагаемыми. Если их форма уже приведена к стандартной, сравнивать и преобразовывать записи намного легче.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порядок записи помогает не пропустить степень, не перепутать знак и не забыть объединить одинаковые буквы в одну степень.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одночлена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65132" y="2814647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записывается как произведение числа, переменных и их степеней. В нём нет сложения или вычитания между частями выражения.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76711" y="2814645"/>
            <a:ext cx="13641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деления на букву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переменная стоит в знаменателе, запись уже не считается одночленом. Для одночлена допустимы только умножение и натуральные показатели степеней.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12737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впереди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стандартной записи сначала пишут коэффициент, затем буквенную часть. Так одночлены легче сравнивать и приводить к одинаковому виду.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7459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объединяются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буквы собирают вместе и заменяют повторное умножение степенью. Например, x·x·x записывают как x³.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5747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одночлена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равна сумме показателей всех переменных. У числа без букв степень считают равной нулю, потому что переменных в нём нет.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Одночлен: короткая запись, большие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помогает записывать выражения компактно и без лишних действий. Если понимать коэффициент, буквенную часть, степень и стандартный вид, легче решать задачи и переходить к новым темам алгебры.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2026-05-29T10:18:26Z</dcterms:created>
  <dcterms:modified xsi:type="dcterms:W3CDTF">2026-05-29T10:18:26Z</dcterms:modified>
</cp:coreProperties>
</file>