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78725" y="2684325"/>
            <a:ext cx="4885800" cy="191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XII–XIII веках здесь усилились князья, росли города, и началось объединение земель.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3475" y="776025"/>
            <a:ext cx="7978800" cy="141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Княжества Северо-Восточной Руси: новый политический центр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83475" y="473400"/>
            <a:ext cx="4219800" cy="1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Северо-Восточная Русь и почему она была важна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Северо-Восточная Русь лежала между Волгой, Окой и Клязьмой. Леса, реки и удобные пути помогали переселенцам обживаться, населению — расти, а княжеским центрам — крепнуть. Позже именно это стало основой будущей силы Руси.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04716"/>
            <a:ext cx="271200" cy="241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региона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«дороги»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— Волга, Ока, Клязьма и их притоки — связывали города и деревни. По воде было удобнее перевозить товары, а также поддерживать постоянные контакты между центрами.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лесные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давали мёд, воск, мех, древесину и богатства охоты. Даже при меньшем количестве плодородных полей людям проще было зарабатывать на заготовках, ремёслах и торговле продуктами леса.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Плодородных земель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югом Руси земли здесь были менее удобны для больших урожаев. Поэтому жители чаще сочетали сельское хозяйство с промыслами и осваивали новые территории, увеличивая устойчивость хозяйства.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пути для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образовывали сеть маршрутов, по которой двигались купцы, ремесленники и переселенцы. Благодаря этому обмен товарами и знаниями становился регулярнее, а города получали новые возможности для роста.
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079721"/>
            <a:ext cx="4000500" cy="22061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Ростов, Суздаль, Владимир и Москва по-разному усиливались, но общий путь был один: управление постепенно смещалось к более удобным центрам.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Северо-Восточной Руси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 не оставался навсегда в одном месте: он менялся вместе с ростом городов, их ресурсами и возможностями управлять территориями.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истории Древней Руси (без привязки к точным датам в таблице)
</a:t>
            </a:r>
            <a:endParaRPr lang="en-US" sz="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оставался одним из старейших городов региона: здесь раньше закрепились торговля и ремесло. Со временем это помогло городу стать опорой для формирования местных управленческих традиций.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 и Суздаль — первые важные города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Суздаль позже усилился и вошёл в число главных городов Северо-Восточной Руси. Его возвышение связано с укреплением местных структур, ростом влияния княжеской дружины и ремесленных посадов.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городах складывались основы самостоятельной власти северо-восточных князей. Укреплялись стены и городское хозяйство, расширялись мастерские, а вместе с этим росла роль княжеской власти.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Долгорукий и первое упоминание Москвы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Юрий Долгорукий связывают с укреплением северо-восточных земель и с первым летописным упоминанием Москвы в 1147 году. Тогда город начинался как небольшой укреплённый пункт на реке Москве.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 между реками и на торговых путях постепенно превращало Москву в привлекательное место для людей и торговли. Поэтому даже небольшое укрепление со временем получало шансы стать важнейшим центром.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Боголюбский и усиление княжеской власти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1150-е–1160-е: перенос центра во Владимир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Боголюбский усиливал значение Владимира, перенося туда опору княжеской власти. Город становился «центром притяжения» для управления и авторитета князя.
</a:t>
            </a:r>
            <a:endParaRPr lang="en-US" sz="944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1169: поход на Киев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1169 году войска Андрея взяли Киев. Это показало: старые политические центры теряли прежнее влияние, а Северо-Восток выходил на первый план.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похода: власть князя крепнет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Андрее Боголюбском княжеская власть укреплялась, а Владимир всё больше воспринимался как символ новой силы Северо-Восточной Руси.
</a:t>
            </a:r>
            <a:endParaRPr lang="en-US" sz="95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влияние менялось не рывком, а постепенно: Владимир заметно возвышался в XII–XIII веках, а Москва — позже, в XIV веке.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политического значения городов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центра к новым городам объясняется тем, что власть и ресурсы «перетекали» туда, где было удобнее управлять и выгоднее развивать торговлю и укрепления.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описание по школьному курсу истории Древней Руси; точные измерения влияния в числах отсутствуют.
</a:t>
            </a:r>
            <a:endParaRPr lang="en-US" sz="5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Всеволод Большое Гнездо и расцвет Владимиро-Суздальской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время активно строили храмы и укрепляли города. Развитие городского хозяйства и оборонительных мер поддерживало авторитет княжества и помогало сохранять порядок внутри земель.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князе Всеволоде Большое Гнездо Владимиро-Суздальское княжество достигло наибольшего могущества. Прозвище связано с тем, что у князя было много детей, и семья влияла на династическую устойчивость.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росла роль княжеской власти, а сам Владимир укреплял статус главного центра региона. Это усиливало единство управления и закрепляло влияние княжества в Северо-Восточной Руси.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41020"/>
            <a:ext cx="274800" cy="244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ремёсла и торговля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Кузнечное дело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развивались ремёсла, особенно кузнечное. Мастера обеспечивали потребности в инструментах и оружии, а также помогали княжескому двору и дружине поддерживать безопасность и порядок.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Гончарство и обработка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кузнецов, активно работали гончары и мастера, занимавшиеся обработкой кожи. Такие вещи были нужны и в быту, и в торговле, поэтому ремёсла давали городам постоянный доход.
</a:t>
            </a:r>
            <a:endParaRPr lang="en-US" sz="84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Ювелирное дело и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Развивалось и ювелирное ремесло: украшения и изделия из металла помогали горожанам продавать продукцию и укрепляли престиж центра. Чем богаче город, тем больше заказов у мастеров.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по рекам и пошлины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шла по Волге, Клязьме и другим рекам. Города собирали пошлины, принимали купцов и ремесленников и обеспечивали нужды княжеского двора, а также поддерживали движение товаров.
</a:t>
            </a:r>
            <a:endParaRPr lang="en-US" sz="8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усиливалось княжество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последовательность развития Северо-Восточной Руси: от заселения лесной зоны к росту власти и появлению новых центров.
</a:t>
            </a:r>
            <a:endParaRPr lang="en-US" sz="8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Белокаменные храмы Владимиро-Суздальской земли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собор: символ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Владимире возник Успенский собор — главный храм, который подчёркивал статус княжества. Его облик связывают с традицией каменного строительства и работой многих мастеров. Такое сооружение не только украшало город, но и напоминало людям о единстве власти и веры.
</a:t>
            </a:r>
            <a:endParaRPr lang="en-US" sz="111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Дмитриевский собор: мастерство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Дмитриевский собор в Владимире известен богатством отделки и тонкой работой камнерезов. Когда храм создают из белого камня, каждая деталь становится особенно заметной. Мастера показывали опыт поколений: от подбора материала до точной резьбы, украшавшей стены.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Покрова на Нерли: храм среди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Покрова на Нерли стоит на фоне реки и лугов, поэтому её легко представить «как будто из пейзажа». Для строительства использовали белый камень, благодаря чему храм выглядел светлым и торжественным. Он показывал, как княжеская культура могла соединяться с красотой местности и христианскими смыслами.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1237–1238 годах монгольские войска разорили многие города Северо-Восточной Руси. Среди них упоминаются Рязань, Владимир, Суздаль и Москва, где пострадали люди и имущество.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нападений гибли жители, разрушались оборонительные укрепления. Часто страдали и дома, и храмы: жизнь в городах надолго приходила в упадок после повторных ударов.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нашествия русские княжества оказались в зависимости от Орды. Князьям приходилось учитывать требования степной власти и исполнять обязательства, прежде всего выплачивать дань.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изменило привычный порядок: снизились безопасность и торговля, а управление стало более сложным. Города, которые недавно усиливались, нуждались в восстановлении сил и укреплении защиты.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Монгольское нашествие 1237–1238 годов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страдали центры, где были плотнее население и укрепления: именно там быстрее ощущались потери ремёсел и затухание торговли по речным путям.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нашествия для городов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спад сразу после нашествия и объясняет, почему восстановление растянулось: требовались люди, деньги и время, чтобы снова укрепить оборону.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визуализация на основе описаний летописных последствий (официальных точных чисел по каждому городу в школьных источниках обычно нет); индексы — условные, отражают относительную тяжесть удара.
</a:t>
            </a:r>
            <a:endParaRPr lang="en-US" sz="3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Ордынская зависимость и ярлык на княжение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Князья получали право управлять землями от хана в виде ярлыка. Без него престол считался спорным, поэтому борьба за власть становилась особенно напряжённой.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играл ярлык на великое княжение Владимирское: он закреплял первенство. Из-за этого усиливалось соперничество между князьями за признание «главным».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княжества, прежде всего Москва, старались использовать отношения с Ордой для укрепления своего положения. Это позволяло им дольше удерживать влияние и опираться на более выгодные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первенство в Северо-Восточной Руси соперничали Москва, Тверь, Рязань и Нижний Новгород. На их выбор влияли не только сила войска, но и экономические возможности.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были сбор дани, контроль торговых путей и поддержка церкви. Эти факторы помогали быстрее пополнять ресурсы и влиять на население, которое зависело от стабильности.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не закреплялось сразу: победы могли сменяться временными уступками. На практике князья старались удерживать сторонников, вести переговоры и укреплять позиции внутри своих земель.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преимущество перешло к Москве благодаря удобному положению и более гибкой политике. Такая стратегия помогала ей наращивать влияние даже в условиях постоянного соперничества.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княжеств за лидерство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Донской и Куликовская битва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1380 году войско, которым руководил Дмитрий Донской, победило ратных людей Мамая на Куликовом поле. Для современников это стало заметным событием, усилившим авторитет Москвы.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битвы ордынская зависимость не исчезла: дань и контроль сохранялись. Но в народе укрепилась вера в возможность объединять силы русских земель, опираясь на решимость и согласованные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росла не только за счёт силы. Её правители умело сочетали управление, договорённости и развитие связей, поэтому город становился всё более привлекательным для людей и купцов.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усилилась Москва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подчёркивает: ключевыми были выгода от обмена и умение приспосабливаться к обстоятельствам. Остальные факторы усиливали основной «каркас» роста, но действовали слабее.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модель (условные доли для наглядности): точные проценты по причинам возвышения источниками не фиксируются, поэтому значения отражают относительную важность, а не измеренные данные.
</a:t>
            </a:r>
            <a:endParaRPr lang="en-US" sz="3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79" y="1869700"/>
            <a:ext cx="3793592" cy="2817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различались по времени расцвета и по тому, насколько удачно складывались управление, ресурсы и положение на путях.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Ростова, Суздаля, Владимира и Москвы
</a:t>
            </a:r>
            <a:endParaRPr lang="en-US" sz="2578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таблицы: политический центр последовательно перемещался от старых городов к тем, где были сильнее управление и выгоднее условия для роста.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школьным курсам истории Древней Руси и описаниям летописных традиций; точные даты и «веса» зависят от учебника.
</a:t>
            </a:r>
            <a:endParaRPr lang="en-US" sz="4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Северо-Восточная Русь стала важнейшей опорой истории Древней Руси: здесь укрепились города, княжеская власть, торговля и церковь. После монгольского нашествия регион сохранил силы для восстановления, а Москва постепенно стала главным центром объединения земель.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Северо-Восточной Руси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2026-05-12T17:29:53Z</dcterms:created>
  <dcterms:modified xsi:type="dcterms:W3CDTF">2026-05-12T17:29:53Z</dcterms:modified>
</cp:coreProperties>
</file>