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Иванович Куприн: писатель о человеке, чувстве и достоинстве
</a:t>
            </a:r>
            <a:endParaRPr lang="en-US" sz="2063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Куприна раскрывает силу личности в мире испытаний.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рубежа веков и место Куприна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писал в эпоху перемен, когда старые ценности сталкивались с новыми социальными реалиями. Его интересовали не отвлечённые идеи, а живая судьба человека, его труд, выбор и внутреннюю свобода.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Александра Куприна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утраты
</a:t>
            </a:r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отца и трудное положение семьи рано познакомили будущего писателя с уязвимостью человека. Этот опыт позже отразился в его внимании к бедным и беззащитным.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взгляда на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Пережитые лишения укрепили интерес Куприна к социальной несправедливости и внутренней стойкости. Именно отсюда вырос его постоянный интерес к достоинству личности.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1870: рождение в Наровчате
</a:t>
            </a:r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 родился 7 сентября 1870 года в Наровчате Пензенской губернии. Раннее детство прошло в атмосфере нестабильности и нужды.
</a:t>
            </a:r>
            <a:endParaRPr lang="en-US" sz="12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военной школы на Куприна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учился в кадетском корпусе и Александровском военном училище, а затем служил подпоручиком. Военная иерархия рано дала ему опыт дисциплины и жёстких правил.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армия стала темой прозы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легли в основу «Поединка». Писатель показал не героику службы, а унижение личности, пустоту гарнизонной жизни и моральное давление системы.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ранний период сформировались черты его зрелой манеры: наблюдательность, психологическая точность и умение делать повседневное событие художественно значимым.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ранние тексты выделялись динамичным сюжетом, точной бытовой деталью и живой речью персонажей. Куприна особенно интересовала конкретная жизненная ситуация.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Куприна появились в 1890-х годах в газетах и журналах. Он писал очерки, рассказы и фельетоны, постепенно вырабатывая собственный голос.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начиналась литературная карьера Куприна
</a:t>
            </a:r>
            <a:endParaRPr lang="en-US" sz="23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Куприна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изображает любовь как глубокое испытание характера. Для него чувство связано не только с эмоцией, но и с нравственным выбором человека.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бытовая среда у Куприна помогают понять героя. Природа часто раскрывает естественность, а город или служба — давление на личность.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сохраняют честь даже в неблагоприятных обстоятельствах. Писатель показывает, что внутренняя сила важнее внешнего положения и успеха.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показывает, как социальные условия влияют на судьбу. Его интересуют и сильные, и уязвимые люди, особенно те, кого обычно не замечают.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публикаций произведений Александра И. Куприна; общеизвестные литературные даты
</a:t>
            </a:r>
            <a:endParaRPr lang="en-US" sz="75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Куприна и годы их создания
</a:t>
            </a:r>
            <a:endParaRPr lang="en-US" sz="194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виден постепенный переход от социальной проблематики к более тонкой психологической прозе.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произведения сосредоточены в 1890–1910-е годы; это период зрелости Куприна.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«Олеся»: естественная свобода и непонимание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строится на противопоставлении живой, природной свободы и мира предрассудков. Олеся сохраняет внутреннюю чистоту, тогда как герой-рассказчик остаётся связанным с внешними условностями.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пейзаж, фольклорные мотивы и ощущение тайны. Куприн показывает, что подлинная красота для него связана прежде всего с нравственной, а не внешней привлекательностью.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 гарнизон не как пространство службы, а как систему, где грубость и унижение становятся привычной нормой повседневности.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раскрывает духовную пустоту среды через бытовые сцены, разговоры офицеров и постоянное давление иерархии на человека.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военный опыт придаёт изображению точность: читатель видит не схему, а живую психологическую атмосферу и внутренний надлом героев.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повести выходит за рамки критики армии: это размышление о том, как жёсткая система разрушает самостоятельность и честь.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«Поединок»: армейская среда и трагедия личности
</a:t>
            </a:r>
            <a:endParaRPr lang="en-US" sz="21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9329"/>
            <a:ext cx="4646100" cy="18379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произведения раскрывают основные темы купринской прозы.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Куприна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линии творчества Куприна
</a:t>
            </a:r>
            <a:endParaRPr lang="en-US" sz="2784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сюжетные линии сходятся в одном: Куприна интересует человек, его чувство и нравственный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строится вокруг безответного чувства Георгия Желткова к княгине Вере Шеиной. Куприн показывает любовь как внутреннюю силу, не зависящую от положения, расчёта и правил светского общества.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Гранатовый браслет становится символом редкой, почти жертвенной чистоты чувства. Через письмо героя, его музыку и сдержанный тон повествования автор подчёркивает духовное превосходство любви над обыденностью.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снимает трагедии, но утверждает нравственный смысл пережитого. Любовь Желткова остаётся значимой даже после его гибели, потому что она основана на бескорыстии и верности чувству.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«Гранатовый браслет»: тема самоотверженной любви
</a:t>
            </a:r>
            <a:endParaRPr lang="en-US" sz="19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купринского рассказа и повести
</a:t>
            </a:r>
            <a:endParaRPr lang="en-US" sz="238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у Куприна: от бытовой детали и среды — к конфликту, кульминации и нравственному выводу.
</a:t>
            </a:r>
            <a:endParaRPr lang="en-US" sz="9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Куприна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конкретность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пишет так, что предметы, жесты и детали среды легко представляются зрительно. Его проза опирается на точное наблюдение и делает сцену убедительной уже с первых строк.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слышна естественная речь, а фразы сохраняют простоту и эмоциональную силу. Благодаря этому характеры раскрываются не декларативно, а через поведение, интонацию и малейшие смысловые оттенки.
</a:t>
            </a:r>
            <a:endParaRPr lang="en-US" sz="15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интересует не статус героя, а его нравственное ядро. Человек ценен для Куприна тогда, когда способен хранить достоинство, сострадание и верность себе даже в неблагоприятных обстоятельствах.
</a:t>
            </a:r>
            <a:endParaRPr lang="en-US" sz="1149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произведениях Куприна
</a:t>
            </a:r>
            <a:endParaRPr lang="en-US" sz="2538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нередко внешне терпят поражение, но внутренне оказываются сильнее окружения. Таковы честные офицеры, влюблённые, артисты и скромные люди, не имеющие власти, но сохраняющие человеческую меру.
</a:t>
            </a:r>
            <a:endParaRPr lang="en-US" sz="1114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особенно внимательно относится к тем, кого общество обычно не замечает. В центре его прозы оказываются бедные, одинокие и уязвимые персонажи, в которых раскрывается подлинная способность к любви и правде.
</a:t>
            </a:r>
            <a:endParaRPr lang="en-US" sz="11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сведения: отъезд в 1919 году, жизнь во Франции в 1920-е, возвращение в СССР в 1937 году, смерть в 1938 году.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Эмиграция, возвращение и последние годы
</a:t>
            </a:r>
            <a:endParaRPr lang="en-US" sz="23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Куприн оказался вдали от привычной литературной среды, что усилило тему утраты и памяти о России в его поздних текстах.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жизни показывает резкий перелом: вынужденная эмиграция сменилась возвращением на родину, но творческие силы были уже ослаблены.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Толстого Куприн унаследовал интерес к нравственному выбору и ответственности человека за собственные поступки, особенно в ситуациях, где удобство вступает в конфликт с совестью.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в русской прозе начала XX века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Чехову проявляется в тонкости психологического наблюдения, внимании к паузам, полутону и внутреннему движению чувства, которое часто важнее внешнего события.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Горького его сближает интерес к социальной среде и судьбам людей, зависимых от обстоятельств, однако Куприн избегает прямой публицистичности и сохраняет лирическую мягкость.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возникает самостоятельная проза, где сюжетная яркость соединяется с гуманизмом. Главным предметом изображения становится живая человеческая судьба, а не отвлечённая идея или лозунг.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произведений Куприна по ведущему конфликту и смысловому мотиву.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Куприна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мотивы в ключевых произведениях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повторяется один круг вопросов: что делает человека свободным, как он сохраняет достоинство и почему среда часто сильнее личной воли.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22" y="1344389"/>
            <a:ext cx="583538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268845"/>
            <a:ext cx="604800" cy="48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91" y="4135626"/>
            <a:ext cx="604800" cy="4838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Критика, читательская судьба и место в школьном каноне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Прижизненное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Куприна ценили за увлекательный сюжет, сочувствие к человеку и правдивое изображение жизни. Даже спорные тексты привлекали вниманием к реальным социальным и нравственным противоречиям.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Куприн помогает обсуждать честь, свободу, любовь и цену компромисса. Его произведения удобны для анализа, потому что в них ясно видны конфликт и нравственный выбор.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прозы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сохраняют доверие читателя благодаря уважению к личности. Автор не навязывает готовых ответов, а предлагает всмотреться в переживание героя и понять его мотивы.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Куприна не стареют, потому что говорят о том, что переживает подросток и взрослый: о границах свободы, о верности себе и о последствиях моральной уступки.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Куприн остается современным
</a:t>
            </a:r>
            <a:endParaRPr lang="en-US" sz="1731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Куприна легко соотносятся с опытом старшеклассника: в них есть давление группы, выбор между выгодой и совестью, а также желание сохранить собственное достоинство. Эти ситуации узнаваемы и сегодня.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Куприна в том, что он не упрощает человека до схемы. Он показывает цену компромисса, значение внутренней подлинности и то, как нравственное решение определяет личность сильнее внешних обстоятельств.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Александра Куприна для русской литературы
</a:t>
            </a:r>
            <a:endParaRPr lang="en-US" sz="2186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создал прозу, в которой человек проверяется любовью, совестью и жизненными обстоятельствами. Его книги соединяют реализм, лиризм и психологическую точность, сохраняя глубокую гуманистическую силу.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2026-05-20T02:36:13Z</dcterms:created>
  <dcterms:modified xsi:type="dcterms:W3CDTF">2026-05-20T02:36:13Z</dcterms:modified>
</cp:coreProperties>
</file>