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Андреев и символизм: писатель Серебряного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тревоги, веры и внутреннего распада эпохи.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веков: поиск новых смыслов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русская литература искала новые формы, чтобы говорить о кризисе веры, одиночестве и двойственности мира. Символизм предложил язык намёка, многозначного образа и скрытого смысла, а Андреев придал этим темам особенно резкое, трагическое звучание.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Андреев: биография и путь в литературу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Литературную известность ему принесли рассказы конца 1890-х — начала 1900-х годов; вскоре Андреев стал одним из самых обсуждаемых авторов Серебряного века.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судебной практики усилил его интерес к вине, страху, моральному выбору и надлому личности — темам, которые затем станут центральными в его прозе.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родился в Орле в 1871 году, окончил юридический факультет Московского университета и начал карьеру адвоката, наблюдая человеческие конфликты изнутри.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838" y="1630850"/>
            <a:ext cx="42600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2127" y="3423070"/>
            <a:ext cx="431700" cy="34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7923" y="3423070"/>
            <a:ext cx="431700" cy="3453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 русской литературе: главные признаки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воспринимали видимую реальность как лишь оболочку, за которой скрыт более глубокий и значимый уровень бытия.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мир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поэтики направления важны ритм, интонация, повтор и звучание фразы, создающие впечатление особой внутренней мелодии текста.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и предметные детали у символистов не только описывают мир, но и несут переносный, эмоционально насыщенный смысл.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образ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 символизму относятся Валерий Брюсов, Андрей Белый, Александр Блок, Фёдор Сологуб и Вячеслав Иванов.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авторов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обращается к духовному кризису, предчувствию катастрофы, религиозным сомнениям и ощущению скрытой, не до конца понятой реальности.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и мистерия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Андреева относят к символистской традиции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повторяются символистские образы: тьма, бездна, огонь, холод, молчание и отчуждение; они создают ощущение мира, где внешнее событие всегда больше самого себя.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Андреева живут на границе видимого и скрытого: обычная ситуация у него быстро превращается в знак внутреннего надлома или духовной катастрофы.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Андреев не растворяется в эстетике символистов: его тексты сохраняют социальную остроту, сочувствие к боли человека и предельно жёсткую психологическую правду.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сближает с символизмом и работа с многозначной деталью, напряжённым ритмом фразы, резкими контрастами и тревожной эмоциональной интонацией.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Андреева и их тревожная атмосфера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рассказах Андреева бытовая среда почти всегда выглядит напряжённой и неустойчивой. Окраина, тесная улица, чужие лица и резкие контрасты света создают ощущение жизни на грани беды, где сострадание соседствует с отчуждением.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окраина как пространство тревоги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«Петьке на даче» и близких по настроению текстах особенно заметно сочувствие к ребёнку, бедняку, униженному человеку. Андреев показывает не героический, а беззащитный мир, в котором боль часто скрыта за внешне обычными событиями.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«маленького человека»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раннего Андреева удобно представить через его портрет, фотографию Орла и документы эпохи. Эти образы подчёркивают связь писателя с конкретной средой, из которой выросла его тревожная, психологически напряжённая проза.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портрет, город Орёл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сравнительную выразительность мотивов в выбранных произведениях Андреева, а не статистический подсчёт всего корпуса текстов.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страх, одиночество и смерть: именно они задают трагический тон и объединяют разные сюжеты писателя.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символистские мотивы в прозе Андреева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выбранных произведений: «Красный смех», «Жизнь Василия Фивейского», «Иуда Искариот», «Рассказ о семи повешенных»; оценка по материалам презентации.
</a:t>
            </a:r>
            <a:endParaRPr lang="en-US" sz="7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«Красном смехе» война показана не как подвиг, а как распад человеческого сознания. Лихорадочный тон текста передаёт ощущение заражённого мира, где разум теряет опору.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Фрагментарная композиция, повторяющиеся мотивы и гротеск создают впечатление хаоса. Андреев показывает, что на войне личность лишается внутренней цельности и привычных моральных ориентиров.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становится многозначным символом: это и кровь, и насилие, и боль, и страшная энергия безумия, охватывающая не только поле боя, но и сознание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«Красный смех»: образ войны как безумия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Василия Фивейского»: духовное испытание человека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создаётся как история священника, для которого вера становится не опорой, а тяжёлым испытанием. Уже в замысле важен вопрос: что остаётся человеку, когда Бог молчит?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1903: замысел повести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проходит через череду страданий, которые разрушают его привычное представление о мире. Личное горе превращается в духовную катастрофу и усиливает чувство обречённости.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духовные потери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 мотивом становится ощущение пустоты и бессилия перед страданием. Библейская интонация сочетается с трагическим сомнением, поэтому религиозная тема приобретает общечеловеческий масштаб.
</a:t>
            </a:r>
            <a:endParaRPr lang="en-US" sz="1377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Бога и кризис веры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даёт утешения: Андреев показывает пределы человеческой веры и силу внутреннего надлома. Повесть звучит как размышление о том, что кризис духа способен сломить человека полностью.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личность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 у Андреева — не просто предатель, а человек, внутренне разорванный и отчуждённый от других. Его одиночество делает образ психологически особенно острым.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сложность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сводит образ к чистому злу: Иуда стремится к истине, но разрушает себя собственными поступками. Так возникает трагическая многозначность характера.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поэтика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образы, напряжённый психологизм и скрытые смыслы сближают повесть с символизмом, хотя Андреев сохраняет собственную резкую и трагическую интонацию.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Евангельский сюжет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библейский рассказ превращается у Андреева в философское размышление о предательстве, ответственности и границах человеческого понимания добра и зла.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«Иуда Искариот»: новый взгляд на евангельский сюжет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825" y="1612725"/>
            <a:ext cx="419274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Андреев разделяет с символистами их интерес к многозначному образу, но сохраняет более жесткую психологическую и социальную оптику.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ближе к символизму по образам и мотивам, но отличается большей драматичностью, остротой конфликта и вниманием к реальному человеческому страданию.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 материалам о русской литературе Серебряного века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символисты: сходство и различия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интонация предельно экспрессивна: мир выглядит неустойчивым, а человек — уязвимым и одиноким. Такая художественная среда сближает Андреева с символистской поэтикой, хотя не исчерпывает 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цветовые акценты, напряженный ритм фразы и гротеск создают ощущение нарастающей тревоги. Благодаря этим приемам событие перестает быть только сюжетом и превращается в знак внутреннего надлома.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строит прозу на резких контрастах света и тьмы, где предметная деталь сразу получает эмоциональный и смысловой вес. Обычная сцена у него нередко звучит как предчувствие катастрофы.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приемы, сближающие Андреева с символизмом
</a:t>
            </a:r>
            <a:endParaRPr lang="en-US" sz="36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мотивам анализа прозы Л. Н. Андреева и ее символистских приемов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символистский смысл у Андреева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 Н. Андреева
</a:t>
            </a:r>
            <a:endParaRPr lang="en-US" sz="1151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нередко живут в одном герое.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Андреев показывает, что человек одновременно способен к состраданию и разрушению, а главный конфликт разворачивается внутри личности.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ночи, тьмы и бездны у Андреева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у Андреева обозначает не только темноту, но и границу познания. В этом пространстве человек теряет привычные ориентиры и особенно остро чувствует страх.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как предел опыта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тьмы и бездны усиливают ощущение внутренней пустоты и надвигающейся трагедии. Они подчеркивают хрупкость человека, оставшегося один на один с неизвестностью.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и бездна как знак одиночества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сюжетное сходство, а устойчивость мировоззренческих акцентов: каждый текст выводит героя к предельной ситуации выбора.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важен кризис, который вскрывает пределы веры, морали и человеческой выдержки.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Андреева в ключевых произведениях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Л. Н. Андреева по их ведущим мотивам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 круг символистов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был включен в круг обсуждений Серебряного века и хорошо ориентировался в модернистской культуре, где особенно ценились новизна формы и напряженность смысла.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сближали с символистами интерес к вере, смерти, тайне личности и ощущению духовного кризиса эпохи. Эти мотивы звучат у него особенно остро и тревожно.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интонация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узнавали Андреева по напряженному, почти предельному тону. Он не повторяет символизм, а превращает его приемы в язык трагического опыта.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манера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многих символистов, Андреев не уходит в чистую условность. Его тексты сохраняют социальную конкретность, резкость и сильное чувство реальной боли.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расширил возможности психологической прозы, показав, что внутренний конфликт героя может быть важнее внешнего действия и формировать весь смысл произведения.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Андреев важен как писатель переходной эпохи: он соединяет традиции XIX века с новыми художественными поисками Серебряного 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связала символистскую образность с резкой эмоциональностью и предвосхитила многие черты литературы XX века, особенно ее стремление к предельной выразительности.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усилил в литературе интерес к состояниям страха, отчаяния и духовного надлома, сделав эти переживания центральными, а не второстепенными.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Леонида Андреева для литературы Серебряного века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678472"/>
            <a:ext cx="4535700" cy="2501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Андреева и их символистские акценты
</a:t>
            </a:r>
            <a:endParaRPr lang="en-US" sz="3744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 Андреева символ чаще всего связан с кризисом, предельным выбором и внутренней правдой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символ не украшает сюжет, а концентрирует состояние кризиса и выводит частную историю к общечеловеческому смыслу.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Андреева и их общепринятая литературоведческая интерпретация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не был чистым символистом, но взял у символизма многозначный образ, тревожную символику и мотив духовного кризиса, наполнив их острой психологической и социальной силой.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между символизмом и трагическим реализмом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2026-05-20T03:31:17Z</dcterms:created>
  <dcterms:modified xsi:type="dcterms:W3CDTF">2026-05-20T03:31:17Z</dcterms:modified>
</cp:coreProperties>
</file>