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очистки организма: кто помогает телу быть чистым внутри
</a:t>
            </a:r>
            <a:pPr algn="l" indent="0" marL="0">
              <a:lnSpc>
                <a:spcPct val="90000"/>
              </a:lnSpc>
              <a:buNone/>
            </a:pPr>
            <a:r>
              <a:rPr lang="en-US" sz="15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работают свои умные «уборщики» — без выходных и перерывов.
</a:t>
            </a:r>
            <a:endParaRPr lang="en-US" sz="323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телу нужна внутренняя уборка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клетки оставляют после себя отходы. Их нужно вовремя выводить, чтобы тело работало легко, а не ворчало от усталости и слабости. Органы очистки трудятся даже во сне — настоящие трудяги!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фильтры организма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кровь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пропускают кровь через свои фильтры и убирают лишнюю воду, соли и ненужные вещества. Так организм не засоряется и может работать спокойно и точно.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нужное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 почки возвращают обратно в кровь. Они не выбрасывают всё подряд, а бережно отделяют лишнее от нужного, как аккуратный сортировщик.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мочу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очистки ненужное превращается в мочу и выводится из тела. За день почки перерабатывают очень много жидкости, а наружу выходит примерно 1,5 литра.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баланс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помогают удерживать правильное количество воды и солей. Благодаря этому тело не пересыхает и не теряет важные вещества, которые нужны для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почки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кровь поступает в почки, где множество маленьких фильтров отделяют лишнее. Это похоже на очень точное сито, которое ловит только ненужные частицы.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от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лучше работают, когда человек пьёт достаточно воды и не терпит долго, если хочет в туалет. Тогда им легче выполнять свою важную работу.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полезного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полезные вещества и нужная вода возвращаются в кровь. Так организм сохраняет то, что ему ещё пригодится, и не тратит силы зря.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— большой помощник по очистке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Очищает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помогает убирать из крови вредные вещества и делает их менее опасными. После этого организму проще отправить их дальше на выведение.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переваривать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вырабатывает желчь, которая нужна для переваривания пищи, особенно жирной. Без неё желудку и кишечнику пришлось бы трудиться намного тяжелее.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печени запасаются полезные вещества, которые могут пригодиться организму позже. Это похоже на маленький склад, где всё лежит на своих местах.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печень работает хорошо, телу легче быть бодрым и сильным. Она помогает организму справляться с нагрузками после еды и после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печень каждый день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вещества безопаснее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превращает опасные вещества в более безопасные, чтобы их можно было спокойно вывести из организма. Она работает тихо, но очень старательно.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Подключается при нагрузке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физической активности печень тоже трудится, потому что телу нужно быстрее восстановиться. Она помогает сохранять силы и не давать организму «сдуваться».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после 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печень особенно занята: она помогает перерабатывать пищу и справляться с веществами, которые поступили вместе с ней. Настоящая помощница на кухне тела!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любит перегрузку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вредных веществ слишком много, печени становится тяжелее работать. Тогда телу сложнее оставаться бодрым, поэтому ей очень важны забота и отдых.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выводят углекислый газ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помогает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выводят из тела углекислый газ — газ, который остаётся после работы клеток. При выдохе он покидает организм, как незваный гость.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полезно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двигается, дыхание становится глубже, а лёгкие работают активнее. Им нравится, когда тело не ленится, а двигается, играет и бегает.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важен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помогает лёгким работать легче. Тогда им проще обменивать воздух в теле и выводить ненужное при каждом спокойном выдохе.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чистый воздух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носом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дышит носом, воздух успевает немного согреться и очиститься. Нос словно маленький добрый фильтр на входе.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прыжки и игры на улице заставляют дыхание работать активнее. Это хорошая тренировка для лёгких и всего тела.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открыть окно, воздух в комнате обновляется. Тогда дышать становится легче, а лёгкие не устают так быстро.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Лёгким легче работать, когда вокруг чистый воздух. На прогулке дышать приятнее, чем в душной комнате или рядом с дымом.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защитник и помощник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тело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закрывает тело от микробов и помогает удерживать его в безопасности. Она работает как крепкий, но очень мягкий щит.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Выводит с 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потом кожа выводит немного воды и соли. Это маленькая часть общей работы, но она тоже нужна организму.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не перегреться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жарко или человек много двигается, пот помогает охлаждать тело. Так кожа не даёт нам превратиться в «горячий чайник».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уход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 нужны чистота, вода и аккуратное обращение. Тогда она лучше выполняет свою защитную работу и остаётся здоровой.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пот не просто вода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почти весь состоит из воды, но в нём есть и соль. Поэтому после игры на коже могут оставаться солёные капельки.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Небольшая, но важная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не очищает организм полностью, зато делает очень нужное дело. Он помогает телу сохранять комфорт, особенно во время бега, игр и тёплой погоды.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пота — помогать телу не перегреваться. Когда капельки испаряются, кожа становится прохладнее, и нам легче переносить жару.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убирает то, что не пригодилось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кишечник не просто двигает пищу вперёд, а внимательно отделяет полезное от ненужного. То, что организм уже взял для работы, идёт в дело, а остатки отправляются дальше. Так внутри тела не задерживается лишнее.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обеда дальше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на тарелке лежат овощи и фрукты, кишечнику работать легче. В них есть клетчатка, которая помогает остаткам пищи двигаться спокойно и без задержек. Получается дружная команда: еда помогает самой себе уйти правильно.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помощников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доводит свою работу до конца и выводит то, что уже не нужно организму. Это важная часть внутренней чистоты, хоть и не самая разговорчивая. Можно сказать, он трудится тихо, но очень старательно.
</a:t>
            </a:r>
            <a:endParaRPr lang="en-US" sz="95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путь наружу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5781" y="1484375"/>
            <a:ext cx="184688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88" y="1484375"/>
            <a:ext cx="221625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кишечнику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режим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примерно в одно и то же время, кишечнику проще привыкнуть к порядку. Он любит спокойный режим, как аккуратный помощник в доме.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двигайся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бегает, играет и гуляет, кишечник тоже оживляется. Движение помогает организму не лениться и поддерживает привычный ритм работы.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Ешь клетчатку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содержат клетчатку, которая помогает кишечнику работать ровно. Такая пища словно подталкивает его к аккуратному и регулярному движению.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 воду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содержимому кишечника двигаться мягко и спокойно. Если пить достаточно, организму легче выполнять свою работу без лишнего напряжения и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очистки работают вместе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0250" y="16301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подготавливает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печень делает вредные вещества менее опасными. После этого организму становится проще отправить их дальше по нужному пути, не перегружая внутренние системы.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3714242" y="165575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выводят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 и помогают убрать ненужные вещества вместе с лишней водой. Так тело сохраняет правильный баланс и не теряет важное.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60285" y="34047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выдыхают газ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удаляют углекислый газ, который появляется после работы клеток. С каждым выдохом организм освобождается от того, что ему больше не нужно.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14242" y="340470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охлаждает тело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жарко, кожа выделяет пот и помогает не перегреться. Это маленькая, но очень полезная работа, особенно во время игр и движения.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805500" y="1771275"/>
            <a:ext cx="1870832" cy="2401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завершает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собирает полезные вещества из еды, а остатки выводит наружу. Так он аккуратно завершает общую работу команды органов очистки.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что органам тяжело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усталость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организм долго не получает заботы, человек становится сонливым и быстро теряет силы. Это знак, что внутренней команде нужна поддержка.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загрязнён, лёгким становится труднее делать вдох и выдох. Дышать хочется чаще, а прогулка уже не кажется такой лёгкой.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еда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жирная или однообразная пища может вызывать дискомфорт в животе и вялость. Кишечнику и печени тогда приходится трудиться усерднее.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хватает воды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мало пьёт, появляется жажда, а тело быстрее устаёт. Почки в это время работают с большим напряжением и просят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лучший помощник почек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любят воду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достаточно, почкам легче фильтровать кровь и выводить ненужное. Они работают спокойнее, а организму проще сохранять нужный запас жидкости.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мочи подсказывает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пьёт мало, моча может стать более тёмной и густой. Это не просто мелочь, а подсказка, что телу нужна вода.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 после активности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игр, спорта и в жаркий день вода особенно важна. Она помогает почкам справляться со своей работой и поддерживает хорошее самочувствие.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органам очистки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солёная еда заставляет организм удерживать лишнюю воду. Почки в таком случае работают напряжённее, а телу становится труднее сохранять равновесие.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мало бегает и гуляет, работа кишечника может замедляться. Движение помогает телу действовать бодро и без лишней лености.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Лёгким нужен чистый воздух, чтобы дышать свободно. Пыль, дым и смог мешают дыханию и делают работу лёгких более тяжёлой.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терпеть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не идти в туалет, почкам и мочевому пузырю приходится ждать лишнее время. Органам легче, когда человек слушает сигналы своего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чистоты внутри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делает несколько глотков воды и помогает почкам проснуться к работе. После прогулки или игры бутылка с водой тоже очень кстати. Это простая привычка, которая поддерживает внутреннюю чистоту почти незаметно.
</a:t>
            </a:r>
            <a:endParaRPr lang="en-US" sz="671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воды утром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перекусе есть яблоко, морковь или груша, кишечнику легче трудиться. Такие продукты помогают телу аккуратно двигать пищу дальше. А ещё они делают перекус вкусным, ярким и совсем не скучным.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вместо спешки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ребёнок бегает за мячом, смеётся и дышит свежим воздухом. Лёгкие получают больше движения, а кожа помогает телу не перегреваться. Такое весёлое времяпровождение полезно почти каждому органу внутри.
</a:t>
            </a:r>
            <a:endParaRPr lang="en-US" sz="709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с мячом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внутри нас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Кожа-охладитель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тело и помогает ему не перегреваться с помощью пота. В жару и во время игр она трудится как настоящий спасатель.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47609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Кишечник-уборщик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забирает полезное из еды, а остатки выводит наружу. Он завершает большую работу внутренней команды и поддерживает порядок в организме.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6174943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Лёгкие-выдыхатели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выводят углекислый газ при каждом выдохе. Они работают особенно хорошо, когда человек двигается, гуляет и дышит свежим воздухом.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47609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Печень-помощник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делает опасные вещества менее вредными и помогает организму справляться с нагрузкой. Её работа идёт тихо, но без неё внутренний порядок нарушился бы.
</a:t>
            </a:r>
            <a:endParaRPr lang="en-US" sz="1114" dirty="0"/>
          </a:p>
        </p:txBody>
      </p:sp>
      <p:sp>
        <p:nvSpPr>
          <p:cNvPr id="15" name="Text 6"/>
          <p:cNvSpPr txBox="1"/>
          <p:nvPr/>
        </p:nvSpPr>
        <p:spPr>
          <a:xfrm>
            <a:off x="520275" y="1831725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Почки-фильтры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внимательно очищают кровь и убирают лишнюю воду. Они похожи на маленькие фильтры, которые работают без отдыха и не пропускают ненужное дальше.
</a:t>
            </a:r>
            <a:endParaRPr lang="en-US" sz="11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почках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за день пропускают через себя очень много жидкости, но наружу выходит только то, что действительно лишнее. Остальное остаётся в организме и продолжает работать дальше. Настоящая точность, почти как у умного сита.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внутренний фильтр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большого потока жидкости почки выбирают нужное и превращают ненужное в мочу. Поэтому капля воды внутри тела проходит очень внимательный путь. Маленький орган делает большую и очень аккуратную работу.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не теряется зря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очистки трудятся каждый день, чтобы тело оставалось бодрым и здоровым. Если пить воду, двигаться, есть полезную еду и дышать свежим воздухом, им работать гораздо легче.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любит чистоту и заботу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2026-05-26T08:08:45Z</dcterms:created>
  <dcterms:modified xsi:type="dcterms:W3CDTF">2026-05-26T08:08:45Z</dcterms:modified>
</cp:coreProperties>
</file>