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в 11 классе: взаимное расположение фигур в пространстве
</a:t>
            </a:r>
            <a:endParaRPr lang="en-US" sz="21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изучает прямые, плоскости и тела: углы, расстояния, площади и объёмы.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стереометрия изучается именно в 11 классе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опирается на планиметрию 7–9 классов и переводит умение работать с фигурами с плоскости в пространство. В 11 классе задачи часто допускают разные подходы, а результаты нужны в инженерной графике, архитектуре, строительстве и навигации.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818" y="1242412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7958" y="1242412"/>
            <a:ext cx="260662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6818" y="2954337"/>
            <a:ext cx="260662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7958" y="2954337"/>
            <a:ext cx="260662" cy="29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89108" y="1242412"/>
            <a:ext cx="260662" cy="2979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геометрические объекты пространства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и отрезок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задаёт положение в пространстве, а отрезок — измеримую связь между двумя точками. В задачах важно различать «лежащит на» и «состоит из».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31275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и луч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Прямая задаётся направлением и бесконечностью в обе стороны, луч — направлением с начальной точкой. По ним формулируют пересечения, параллельность и перпендикулярность.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160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в пространстве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связывают направления геометрических объектов. Их определения в стереометрии опираются на проекции и на углы между вспомогательными прямыми.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312750" y="3369225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Многогранник составлен из граней, которые ограничены рёбрами, а сходятся в вершинах. Диагонали и высоты помогают находить расстояния, углы и площади.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363900" y="1657300"/>
            <a:ext cx="25185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 описывает «ровную поверхность» в пространстве. Через неё определяют пересечения, параллельность и перпендикулярность прямых и плоскостей.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0425" y="1324825"/>
            <a:ext cx="4182000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объекты стереометрии и их свойства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описывается набором элементов, а задачи строятся вокруг их взаимного расположения и характерных признаков.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Ключевой вывод: каждый объект в пространстве задаётся «элементами» и «связями» между ними, поэтому решения опираются на распознавание этих признаков.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курс геометрии 11 класса (общая структура тем)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решения стереометрической задачи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условия и построения к вычислению, доказательству и проверке результата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в стереометрии как основа решения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Видимые и невидимые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Качественный пространственный рисунок показывает не только видимые рёбра, но и невидимые, а также точки пересечения. Он помогает понять структуру фигуры до применения формул и теорем. 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отмечают углы и высоты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чертежах обычно отмечают прямые углы, параллельные линии, равные отрезки и высоты. Эти метки задают ход решения: что именно можно считать перпендикулярным и где строить треугольники.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и перпендикулярность в пространстве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Параллельность означает «нет пересечения» и сохраняемое направление, а перпендикулярность — угол 90°. Признаки часто формулируют через вспомогательные прямые в плоскости.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связи переведены в понятные признаки, задача становится управляемой: легче выбрать перпендикуляр, спроецировать длину и построить опорный треугольник.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стереометрии, используемых в школьных задачах (дата: не применимо)
</a:t>
            </a:r>
            <a:endParaRPr lang="en-US" sz="80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между прямыми, плоскостями и их проекциями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пересекающимися прямыми определяют как обычный плоский угол между ними. Это позволяет переносить привычные приёмы планиметрии на пространственные ситуации.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прямые скрещиваются, их угол находят через параллельные им пересекающиеся прямые. Такой подход сводит задачу к измерению угла в одной плоскости.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между прямой и плоскостью равен углу между прямой и её ортогональной проекцией на плоскость. Для двух плоскостей берут угол между прямыми, перпендикулярными линии пересечения.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281" y="1258100"/>
            <a:ext cx="4218846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в стереометрии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в пространстве находят через кратчайший отрезок, который получается с помощью перпендикуляров и проекций.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смысл прост: расстояние — это всегда длина кратчайшего отрезка. Поэтому в решении ключевым шагом становится построение перпендикуляра.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Программа и типовые методы курса стереометрии 11 класса (обобщённые подходы)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многогранники 11 класса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Куб и прямоугольный параллелепипед задаются полностью тремя длинами, поэтому их параметры легко считать. Для призмы и пирамиды важна форма основания: она меняет количество элементов.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практический принцип: прежде чем считать площадь и объём, нужно понять, какие параметры в данной модели фиксированы, а какие зависят от основания.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формулировки свойств куба, прямоугольного параллелепипеда, призмы и пирамиды (дата: не применимо)
</a:t>
            </a:r>
            <a:endParaRPr lang="en-US" sz="7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поверхностей многогранников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многогранника находят как сумму площадей всех его граней. Это позволяет переходить от геометрии отдельной грани к общей «оболочке» тела.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прямоугольного параллелепипеда удобно использовать длину, ширину и высоту: вычисляют площади пар граней и складывают. Для куба формула сводится к площади шести одинаковых квадратов.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прикладных задачах различают полную поверхность и боковую поверхность. Вычисления нужны при упаковке, окраске, облицовке и изготовлении деталей, когда важно знать расход материала по внешним границам.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Тела вращения: цилиндр, конус и шар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 и его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Цилиндр, конус и шар относятся к основным телам вращения в 11 классе. У цилиндра выделяются два основания, высота и радиус основания; при вращении прямоугольника получается боковая поверхность.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и шар: ключевые параметры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конуса присутствуют вершина, образующая, высота и радиус основания. У шара важны центр и радиус. Эти тела встречаются в задачах на объем, площадь поверхности и сечения, а также в моделировании труб, воронок, сферических резервуаров и куполов.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поверхности и объема тел вращения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Сравнивая тела, удобно отслеживать: где в формулах участвует высота, а где определяющим параметром становится радиус.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разницу подходов: цилиндр и конус «чувствуют» высоту, а шар определяется только радиусом, поэтому масштабирование происходит предсказуемо.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школьные выводы по стандартным формулам курса стереометрии (без внешних статистических данных).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решаются задачи на сечения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Логический алгоритм для построения и вычисления сечений в призмах и пирамидях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Координатный метод задаёт систему координат в пространстве, позволяет записывать уравнения прямых и плоскостей, применять формулу расстояния между точками. Для сфер используют их уравнения.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Векторный метод опирается на направляющие векторы и скалярное произведение. Условие перпендикулярности векторов удобно для нахождения прямых и плоскостей под углом 90°, а также для доказательств.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подхода особенно уместны, когда чертёж перегружен, но данные представлены числами в координатах. Тогда вычисления становятся контролируемыми: можно проверить знаки, длины и взаимное положение фигур.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Векторный и координатный методы в геометрии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793" y="1324825"/>
            <a:ext cx="3669264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решении задач по стереометрии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возникают из-за неверной геометрической модели: неправильные обозначения на чертеже, спутанные углы и высоты, а также подмена нужной проекции неподходящей.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ключевой «узел» ошибок — чтение задачи через чертёж и правильные геометрические объекты: после уточнения проекций и высот вычисления обычно выправляются.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методические разборы работ по стереометрии (обобщённая школьная практика, без конкретной выборки).
</a:t>
            </a:r>
            <a:endParaRPr lang="en-US" sz="7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450" y="1025874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34250" y="1025874"/>
            <a:ext cx="256800" cy="25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400" y="2378175"/>
            <a:ext cx="2889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16699" y="2389815"/>
            <a:ext cx="291900" cy="23352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80450" y="3730475"/>
            <a:ext cx="256800" cy="25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применения стереометрии
</a:t>
            </a:r>
            <a:endParaRPr lang="en-US" sz="2012" dirty="0"/>
          </a:p>
        </p:txBody>
      </p:sp>
      <p:sp>
        <p:nvSpPr>
          <p:cNvPr id="1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797314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 купола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Стереометрические модели помогают проектировать элементы зданий и купольных конструкций. Через формы тел вращения и многогранников оценивают площади поверхностей и объёмы материалов.
</a:t>
            </a:r>
            <a:endParaRPr lang="en-US" sz="1002" dirty="0"/>
          </a:p>
        </p:txBody>
      </p:sp>
      <p:sp>
        <p:nvSpPr>
          <p:cNvPr id="16" name="Text 3"/>
          <p:cNvSpPr txBox="1"/>
          <p:nvPr/>
        </p:nvSpPr>
        <p:spPr>
          <a:xfrm>
            <a:off x="4151113" y="1025870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расчёт материалов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подготовке смет и раскроя важно точно знать, сколько материала потребуется. Сечения и расстояния в пространстве помогают определять размеры опорных деталей и покрытий.
</a:t>
            </a:r>
            <a:endParaRPr lang="en-US" sz="1002" dirty="0"/>
          </a:p>
        </p:txBody>
      </p:sp>
      <p:sp>
        <p:nvSpPr>
          <p:cNvPr id="17" name="Text 4"/>
          <p:cNvSpPr txBox="1"/>
          <p:nvPr/>
        </p:nvSpPr>
        <p:spPr>
          <a:xfrm>
            <a:off x="797314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и упаковка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на упаковку и облицовку стереометрия переводит реальный объект в точную модель. Тогда можно сравнивать варианты, минимизировать расход и обеспечивать нужную форму.
</a:t>
            </a:r>
            <a:endParaRPr lang="en-US" sz="1002" dirty="0"/>
          </a:p>
        </p:txBody>
      </p:sp>
      <p:sp>
        <p:nvSpPr>
          <p:cNvPr id="18" name="Text 5"/>
          <p:cNvSpPr txBox="1"/>
          <p:nvPr/>
        </p:nvSpPr>
        <p:spPr>
          <a:xfrm>
            <a:off x="4151113" y="2378173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Навигация и робототехника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пространственного ориентирования используются углы, проекции и расстояния. Геометрические связи между объектами позволяют роботу планировать движение и корректно интерпретировать положения в пространстве.
</a:t>
            </a:r>
            <a:endParaRPr lang="en-US" sz="1002" dirty="0"/>
          </a:p>
        </p:txBody>
      </p:sp>
      <p:sp>
        <p:nvSpPr>
          <p:cNvPr id="19" name="Text 6"/>
          <p:cNvSpPr txBox="1"/>
          <p:nvPr/>
        </p:nvSpPr>
        <p:spPr>
          <a:xfrm>
            <a:off x="797314" y="3730475"/>
            <a:ext cx="2621100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Компьютерная графика и 3D-модели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4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3D-объектов опирается на вычисление площадей, объёмов и сечений. Поэтому школьная стереометрия напрямую поддерживает навыки моделирования и визуализации.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теорем и формул в одной задаче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опорных треугольников часто удаётся связать найденные отрезки с площадями или объёмами через формулы.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Суммарно задача работает как «конструктор»: признаки положения фигур запускают теоремы, а уже затем появляются вычислительные формулы и финальный ответ.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структуры типовых задач ЕГЭ/олимпиадного уровня по стереометрии (методическая схема, 2026).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Контрольные факты для повторения темы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и параллельные плоскости не пересекаются, а перпендикулярность в стереометрии задаётся через угол 90°. Это помогает быстро выбрать правильные признаки в доказательствах.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Кратчайшее расстояние в пространстве всегда соответствует перпендикуляру к нужной линии или плоскости. Поэтому в задачах на расстояния ключевым шагом становится построение перпендикуляра и нужной проекции.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равна сумме площадей всех граней, а объём выражается в кубических единицах. Для 11 класса важно уметь читать чертёж и выделять опорные треугольники.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Стереометрия как точная «модель мира»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стереометрии в 11 классе формирует пространственное мышление, умение доказывать и вычислять. Итогом становится перевод реального объекта в геометрическую модель и получение обоснованного ответа.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2026-05-13T11:56:38Z</dcterms:created>
  <dcterms:modified xsi:type="dcterms:W3CDTF">2026-05-13T11:56:38Z</dcterms:modified>
</cp:coreProperties>
</file>