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роли папоротников, хвощей и плаунов в древних лесах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растения палеозойских лесов, формировавшие экосистемы и климат.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древних лесов на Земле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миллионов лет назад появились первые высшие сосудистые растения. Они начали освоение суши, повысили кислород и изменили климат, сформировав основу современных экосистем.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папоротников и их распространение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крупные рассечённые листья — вайи, а также корневища. Их размножение происходит при помощи спор, что отличало их от семенных растений.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древние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папоротники покрывали земли Евразии и Северной Америки, создавая густые подлески и даже древовидные леса с высоким уровнем биомассы.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современными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папоротники — это потомки тех древних форм. Несмотря на миллионы лет, они сохранили основные морфологические черты и условия обитания.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строение и гигантские формы прошлого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Членистое строение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обладают типичным членистым стеблем с мутовчатыми листьями. Такая морфология позволяет им выживать в разнообразных условиях.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каламиты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хвощи рода Каламиты достигали 20 метров в высоту и образовывали плотные заросли на болотах, играя значительную роль в экосистемах палеозоя.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хвощи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хвощи значительно компактнее, но сохраняют основные черты строения и размножения, что отражает их глубокую эволюционную историю.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Плауны: древние гиганты и современная роль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плаунов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— вечнозелёные низкорослые растения с мелкими листочками — микрофиллиями, что обеспечивает им высокую адаптивность.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Лепидодендроны — лесные 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плауны, такие как лепидодендроны, достигали высоты до 30 метров, формируя плотные леса на болотистых территориях палеозоя.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плауны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плауны значительно меньше, но сохраняют способность к споровому размножению и предпочитают тенистые влажные места, продолжая жизнь древних видов.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поддерживали водный баланс лесных экосистем, снижая риск высыхания почв и формируя влажный микроклимат.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папоротников, хвощей и плаунов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густых зарослей обеспечивало укрытие и пищу для разнообразных древних животных, стимулируя развитие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предотвращали эрозию почвы, укрепляя грунт и способствуя её устойчивости в течение сезона осадков.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влажности создавалось за счёт испарения и испарительного охлаждения, улучшая климатические условия в древних лесах.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папоротников и плаунов улучшали структуру почвы, способствуя проникновению воздуха и воды к растениям.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 растений накапливало органические вещества, формируя гумус и улучшая плодородие почв.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перерабатывались микроорганизмами, что обеспечивало непрерывный обмен питательных элементов в экосистемах.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почвы и круговорот веществ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атмосферы: кислород и углекислый газ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палеоклиматических исследований,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ростом кислорода снижается уровень углекислого газа, благодаря фотосинтезу папоротников и хвощей.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способствовало климатическому похолоданию и развитию живых организмов на суше.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древних растений в образование угля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растительных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папоротники, хвощи и плауны образовывали толстые залежи в болотах, где сохранение тканей происходило из-за дефицита кислорода.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 ископаемый уголь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миллионов лет слои растительности сжимались и трансформировались под воздействием давления и температуры в полезное ископаемое — каменный уголь.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3478"/>
            <a:ext cx="4389600" cy="13943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древних лесов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группы растений, их роды, максимальные размеры и географическую зону распространения.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занимали большую площадь, а плауны отличались значительной биомассой и высотой.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современными лесами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леса состояли преимущественно из споровых растений, тогда как современные включают многочисленные виды покрытосеменных и хвойных растений с более сложной структурой.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Палеозойские леса были менее многоуровневыми, состоя из гигантских папоротников и плаунов, в отличие от современных лесов с разнообразным древесным и кустарниковым ярусами.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и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органического вещества в древних лесах был значительно выше, что отражается в больших залежах угля, тогда как современные леса обладают меньшей биомассой.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гигантов древних лесов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уменьшение влажности и изменение температуры в позднем палеозое привели к снижению условий обитания для крупных споровых растений. Это вызвало сокращение численности и распространения гигантов.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 покрытосеменными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ускоренное распространение покрытосеменных растений создало конкурентное давление за ресурсы, что способствовало вымиранию многих гигантских хвощей, папоротников и плаунов.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древних папоротниковых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споровых растений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углекислого газа в атмосфере за счёт фотосинтеза папоротников способствовало общему охлаждению климата и формированию более влажных условий.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 ранней Земли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содержания кислорода создал благоприятные условия для развития разнообразной летучей и наземной фауны, усиливая биологическую активность.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Аккумуляция углерода в виде растительных остатков уменьшала концентрацию парниковых газов, стабилизируя климатическую систему планеты.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древние леса стали важным фактором в поддержании климатического равновесия и формировании условий для последующей эволюции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палеонтологические находки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Донбасс — кладезь ископаемых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Донбассе найдены впечатляющие отпечатки листьев и частей стеблей древних плаунов и хвощей, подтверждающие их широкое распространение в палеозойских болотах региона.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Иллинойс — богатство угольных пластов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Залежи ископаемого угля Иллинойса содержат множество остатков гигантских папоротников, что позволяет изучать структуру и биологические особенности этих растений прошлого.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Печорский бассейн — свидетель древних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раскопки на севере России выявили многочисленные отпечатки и минеральные остатки папоротниковых, что доказывает их присутствие в суровом климате древности.
</a:t>
            </a:r>
            <a:endParaRPr lang="en-US" sz="940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Папоротниковые и хвощи первыми освоили жизнь на суше, разработав глубокие корневые системы и механизмы защиты от высыхания.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эволюции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 этих растениях спорогенерации и свободноплавающих сперматозоидов стало ключом к успешному размножению в условиях влажных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адаптации создали основу для появления голосеменных и покрытосеменных растений с более сложными репродуктивными системами.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наследники древних лесов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 мужской — живой представитель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папоротник сохранил древний тип размножения спорами и предпочитает тенистые и влажные места, напоминая своих палеозойских предков.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 полевой — потомок древних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хвощ меньших размеров, но сохраняет членистое строение стебля и способность к быстрому восстановлению после повреждений.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Булавовидный плаун — символ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уменьшенные размеры, булавовидный плаун демонстрирует устойчивость и адаптации к разнообразным климатическим условиям современных лесов.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современного разнообразия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каталогов,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приходится на папоротники, что отражает их успешную адаптацию и широко распространённость в разных климатических зонах.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Незначительное число видов хвощей подчёркивает утрату видового разнообразия с древних времён под влиянием экологических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древних папоротниковых способствует развитию технологий улавливания и хранения углерода для борьбы с изменением климата.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современную науку и технологии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спор и экстрактов в фармакологии открывает новые возможности для создания натуральных лекарственных средств.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Биоуголь, получаемый из растительных остатков, применяется как экологически чистое удобрение и фильтр для очистки воды.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споровые растения служат моделью для разработки биологических сенсоров и средств восстановления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их наследие в истории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растения сформировали климат, экосистемы и последующую эволюцию, оставив значимый вклад, который продолжает влиять на природу и науку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2026-05-07T12:20:29Z</dcterms:created>
  <dcterms:modified xsi:type="dcterms:W3CDTF">2026-05-07T12:20:29Z</dcterms:modified>
</cp:coreProperties>
</file>