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карта: как увидеть прошлое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прошлому начинается с карты.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где происходили события, как менялись границы и почему реки, города и дороги были особенно важны для жизни людей.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историческая карта важна на уроке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привязана к конкретному времени и помогает изучать прошлое не по памяти, а по следам на местности.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истории: определение исторической карты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показывает территорию в определённый момент и связывает события с датой, веком или событием.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историческая карта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картах часто сохраняются древние или устаревшие названия городов и земель, поэтому нужно внимательно читать подписи и не путать их с современными.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корабли, войска, маршруты и границы показывают не рисунками ради красоты, а знаками, которые передают историческую информацию.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помогают различать государства, а стрелки и линии показывают походы, переселения, торговые пути и изменения территории.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эпохой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карты часто отражает время её создания: шрифты, названия и степень точности помогают понять, к какой эпохе она относится.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помогают правильно читать карту и не упустить важные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легенды, масштаба и даты карту легко понять неправильно.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исторической карты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не просто украшает тему: она помогает увидеть, как была устроена территория и какие связи существовали между её 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 картах выделяют границы и города, потому что именно они лучше всего показывают устройство прошлого.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историческим картам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показывает историческая карта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историческую карту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исторической картой на уроке истории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можно понять по исторической карте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походы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стрелкам и линиям движения видно, куда продвигались армии, где проходили сражения и как менялись линии фронта в разные периоды истории.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в каком направлении двигались племена и народы, какие земли они оставляли и какие территории заселяли позже.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помогают понять, какие города богатели благодаря рынкам, портам и дорогам, соединявшим разные страны и регионы.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мореплавателей и путешественников показывают, как люди расширяли свои знания о мире и наносили на карту новые территории.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карты разных лет, можно увидеть объединение государств, разделение земель и появление новых политических границ.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у больших рек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Древнего мира особенно заметны Египет, Двуречье и области вокруг Нила, Тигра и Евфрата. Реки были не просто ориентирами: они кормили людей, помогали перевозить грузы и соединяли поселения в единое пространство.
</a:t>
            </a:r>
            <a:endParaRPr lang="en-US" sz="1389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Средиземного моря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 Рим часто изображаются рядом с морскими путями, потому что море связывало города и страны быстрее дорог. На такой карте удобно видеть, как через берега и острова распространялись торговля, война и культура.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Древнего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Средневековья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и княжества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карта показывает, как на одной территории соседствовали разные владения правителей. Границы были неровными и часто менялись после войн, союзов и раздела земель.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заметны укреплённые города, которые защищали жителей, служили центрами власти и контролировали важные дороги, мосты и переправы.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и паломнические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линии на средневековых картах ведут к крупным рынкам, портам и святыням. По ним можно понять, где люди торговали, путешествовали и молились.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центры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Лондон, Венеция и Константинополь часто выделяются как важные узлы жизни Средневековья. Через них проходили политические решения, торговля и культурные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XV–XVI веков линии маршрутов часто тянутся через Атлантику и Индийский океан. Они показывают, как мореплаватели искали новые пути в Азию и к берегам неизвестных земель, а затем возвращались с открытиями и новыми знаниями.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рассказ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карта не просто показывает землю, а передаёт саму историю открытия. По стрелкам, значкам кораблей и названиям земель можно проследить движение экспедиций, понять масштаб путешествий и увидеть, как менялись представления людей о планете.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берега и контуры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европейцы достигали новых территорий, на картах постепенно появлялись очертания материков, островов и проливов. Подписи менялись по мере того, как карты уточнялись, а белые пустоты уступали место названиям портов, мысов и важных стоянок.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изменившие карту мира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2370" y="2755985"/>
            <a:ext cx="305926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истории и исторической картографии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исторические карты в разные эпохи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эпоха делала акцент на своих главных событиях и объектах.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заметнее на карте изменения границ, а для более ранних эпох важнее были города, торговые пути и природные ориентиры.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на карте появляется новое государство или союз земель. Его границы обычно ещё неустойчивы и зависят от силы правителей, соседей и договоров.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 усиление
</a:t>
            </a:r>
            <a:pPr algn="r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территория может увеличиваться за счёт завоеваний, присоединений или объединения земель. Карта показывает рост государства и появление новых городов и дорог внутри его границ.
</a:t>
            </a:r>
            <a:endParaRPr lang="en-US" sz="1332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или 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границы снова меняются: часть земель может быть потеряна, передана по договору или выделена в отдельное государство. Историческая карта помогает увидеть этот процесс наглядно.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границы государств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отдельный год, а последовательность этапов: от появления государства до его наибольшего размера и последующих 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 часто сменяется спадом, поэтому исторический процесс нужно рассматривать во времени, а не по одной карте.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объяснения исторического процесса, без привязки к конкретному государству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территория государства во 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век и 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различать век и точную дату, легко отнести карту не к тому времени. Из-за этого события, государства и границы начинают восприниматься неправильно.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читают легенду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объясняют цвета, стрелки и значки. Без легенды невозможно понять, где показаны походы, где — границы, а где — торговые пути или крепости.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с современностью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Историческую карту нельзя оценивать только по нынешним границам. В прошлом территории выглядели иначе, поэтому важно учитывать именно ту эпоху, к которой относится изображение.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понимают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оценить расстояния между городами, реками и морями. Если его игнорировать, можно ошибиться в представлении о размерах территорий и длине маршрутов.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исторической картой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карты к историческому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исторической карты и анализа её признаков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 картами в цифровом виде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Электронную карту можно приближать и рассматривать мелкие подписи, линии и значки. Это помогает изучать редкие документы, не повреждая оригинал и не теряя важных деталей.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позволяют накладывать старую карту на современную. Так легче увидеть, как изменились берега, улицы, границы и расположение городов.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музеях, архивах и библиотеках карты переводят в цифровой формат, чтобы защитить хрупкие оригиналы. Одновременно доступ к ним получают школьники, исследователи и все интересующиеся историей.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87737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нужны не только на уроках: они помогают изучать, сохранять и объяснять прошлое в разных сферах.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полезна там, где нужно понять прошлое, сохранить источники или сопоставить изменения территории и названий.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и практик работы с историческими картами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 исторические карты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даты, легенду, подписи и условные знаки. Это учит аккуратно читать изображение и не делать поспешных выводов по одной детали.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картами запоминаются названия городов, рек, государств и событий. Постепенно исторические факты связываются в понятную и целостную картину.
</a:t>
            </a:r>
            <a:endParaRPr lang="en-US" sz="1367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сопоставлять разные эпохи и видеть, что изменилось. Ученик учится замечать причины перемен: войны, договоры, переселения и открытия.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и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показывает, что у каждого события есть место. Она объясняет, почему города возникали у рек, морей и торговых дорог.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работа с историческими картами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открывает прошлое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соединяет время, пространство и события в одном изображении. Она помогает увидеть, как менялись границы, города и пути людей, а значит — лучше понять ход истории.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2026-06-01T01:44:05Z</dcterms:created>
  <dcterms:modified xsi:type="dcterms:W3CDTF">2026-06-01T01:44:05Z</dcterms:modified>
</cp:coreProperties>
</file>