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ген даёт разные фенотипы у потомства?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 неполное доминирование: как наследуются признаки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 тот же ген может проявляться по-разному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гетерозиготы зависит не только от набора аллелей, но и от того, насколько полно генный продукт формирует признак. Поэтому Aa может совпадать с AA или занимать промежуточное положение между AA и aa в зависимости от типа доминирования.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термины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 — это один из вариантов гена, а локус — его положение в хромосоме. Эти понятия помогают точно описывать, где расположен наследственный фактор и какие формы он может принимать.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 и локус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терминов позволяет уверенно читать условия, строить решётку Пеннета и различать случаи, когда фенотип гетерозиготы совпадает с доминантным вариантом или оказывается промежуточным.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генетических схемах используют обозначения AA, Aa и aa, чтобы проследить, как аллели переходят от родителей к потомству. Такая запись упрощает анализ моногибридных задач.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запись скрещиваний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записывают буквами и он отражает наследственную основу признака. Фенотип — это его внешнее и внутреннее проявление, которое формируется под влиянием генотипа и условий среды.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имеет одинаковые аллели одного гена, например AA или aa. Гетерозигота несёт разные аллели, например Aa, и именно она особенно важна при сравнении типов доминирования.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и гетерозигота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932936"/>
            <a:ext cx="4598400" cy="16297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 неполное доминирование: сравнение признаков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решающим признаком служит фенотип гетерозиготы.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гетерозигота не отличается от доминантной гомозиготы, речь идёт о полном доминировании; если занимает среднее положение, наблюдается неполное доминирование.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менделевская генетика; классические опыты Г. Менделя и учебные примеры по львиному зеву и ночной красавице.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в опытах Менделя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945450" y="121557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исследования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45450" y="140487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работал с горохом посевным, у которого жёлтая окраска семян доминирует над зелёной, а гладкая поверхность — над морщинистой. Эти признаки удобно прослеживать в поколениях.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945450" y="418192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45450" y="437122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соотношения 3:1 во втором поколении показало, что рецессивный признак не исчезает, а сохраняется в генотипе и вновь проявляется у части потомства.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945450" y="3440338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945450" y="3629634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F1 подтвердили, что при скрещивании двух чистых форм гибриды первого поколения одинаковы по фенотипу. Этот вывод вошёл в классические формулировки менделевской генетики.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945450" y="2698750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во F2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45450" y="2888046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Мендель получил фенотипическое соотношение 3:1. Три части потомства имели доминантный признак, одна часть — рецессивный, что указывало на закономерное наследование.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945450" y="1957163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F1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45450" y="2146459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чистых линий все гибриды первого поколения проявляли доминантный вариант признака. Это стало важным наблюдением, показавшим скрытое поведение рецессивного аллеля.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 при полном доминировании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Гетерозиготы Aa входят в фенотипическую группу с доминантным признаком, поэтому по внешнему виду потомство делится не так, как по генотипу.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 1:2:1 сохраняется всегда, но фенотипически оно превращается в 3:1 из-за полного маскирования рецессивного аллеля.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моногибридного скрещивания Aa × Aa, школьная генетика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рабочей копии гена часто достаточно для нормального фенотипа.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менделевской генетике и понятию гаплодостаточности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эффект называют гаплодостаточностью: один функциональный аллель обеспечивает нужное количество белка, поэтому гетерозигота внешне совпадает с доминантной гомозиготой.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доминирование: промежуточный фенотип
</a:t>
            </a:r>
            <a:endParaRPr lang="en-US" sz="2413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красных и белых растений львиного зева в первом поколении появляются розовые цветки. Это наглядный пример того, как гетерозигота даёт промежуточный фенотип.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Львиный зев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красных, розовых и белых цветков помогает быстро увидеть, как наследственный набор отражается во внешнем проявлении. В школьных задачах это один из самых удобных примеров.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признака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аллель не перекрывает другой полностью, поэтому фенотип гетерозиготы находится между фенотипами двух гомозигот. Именно это отличает неполное доминирование от полного.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положение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ночной красавицы наблюдается сходная картина: потомство от форм с контрастной окраской нередко имеет средний оттенок. Такой результат хорошо демонстрирует отсутствие полного подавления аллелей.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красавица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наследования при неполном доминировании
</a:t>
            </a:r>
            <a:endParaRPr lang="en-US" sz="273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скрещивания AA × aa и последующее расщепление во F2.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неполное доминирование
</a:t>
            </a:r>
            <a:endParaRPr lang="en-US" sz="3134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продукта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гетерозиготы одна рабочая копия гена создаёт лишь часть необходимого белка или фермента. Из-за этого признак развивается не полностью и проявляется слабее, чем у доминантной гомозиготы.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Дозовый эффект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связано не с подавлением одного аллеля другим, а с количеством функционального продукта. Чем его меньше, тем ближе фенотип к промежуточному варианту.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в окраске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часто хорошо виден у признаков, связанных с синтезом пигментов. Изменение дозы фермента сразу отражается на интенсивности окраски цветков, плодов или других органов.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фенотип показывает, что аллели действуют совместно, но дают разную силу проявления признака. Это важный пример того, как генотип количественно влияет на фенотип.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фенотипов в поколениях F1 и F2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поколении различие особенно заметно: при неполном доминировании все гибриды имеют промежуточную окраску, а при полном — доминантный вариант.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типа доминирования проявляется во F1, а во F2 различается число фенотипических групп и характер их соотношения.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моногибридного скрещивания; обобщение по классической менделевской генетике.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113" y="1273625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кодоминировании каждый аллель проявляется в фенотипе самостоятельно, без смешивания признака. В результате у гетерозиготы видны обе альтернативные характеристики сразу, как в системе групп крови AB.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аллеля работают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фенотип гетерозиготы занимает среднее положение между двумя гомозиготами. Признак не складывается из двух вариантов, а выглядит как их частичное проявление, например розовая окраска цветков.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результат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связано с одновременной активностью обоих продуктов гена, тогда как неполное доминирование отражает недостаточную выраженность одного признака. Поэтому внешний результат у этих явлений принципиально различается.
</a:t>
            </a:r>
            <a:endParaRPr lang="en-US" sz="1054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механизм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гетерозиготе сохраняются оба исходных признака, речь идёт о кодоминировании. Если наблюдается один новый, промежуточный фенотип, это неполное доминирование; именно этот критерий важен в задачах.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двух типов наследования
</a:t>
            </a:r>
            <a:endParaRPr lang="en-US" sz="3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разные типы доминирования
</a:t>
            </a:r>
            <a:endParaRPr lang="en-US" sz="278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цветков как наглядная модель
</a:t>
            </a:r>
            <a:pPr algn="l" indent="0" marL="0">
              <a:lnSpc>
                <a:spcPct val="90000"/>
              </a:lnSpc>
              <a:buNone/>
            </a:pPr>
            <a:r>
              <a:rPr lang="en-US" sz="134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декоративных растений наследование окраски позволяет увидеть неполное доминирование без сложных вычислений. Красные и белые формы могут давать розовое потомство, что удобно для наблюдения в школьном опыте и иллюстрации связи между генотипом и фенотипом.
</a:t>
            </a:r>
            <a:endParaRPr lang="en-US" sz="1343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животных и растений в селекции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закономерности доминирования, чтобы заранее оценить результат скрещивания. Для одних признаков достаточно одной рабочей копии гена, а для других полезно отслеживать промежуточный фенотип и отбирать нужные комбинации аллелей.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задачи по генетике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4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часто рассматривают на примерах отдельных наследственных признаков у человека и животных. Такие модели помогают разбирать родословные, понимать, почему признак проявляется не у всех потомков, и связывать фенотип с конкретным генотипом.
</a:t>
            </a:r>
            <a:endParaRPr lang="en-US" sz="1406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833" y="1733225"/>
            <a:ext cx="517183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частые схемы, по которым определяют тип доминирования и ожидаемое расщепление потомства в школьных задачах.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зависит от того, как проявляется гетерозигота; именно это отличает полное доминирование от неполного.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схем моногибридных скрещиваний из школьного курса биологии.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результаты генетических скрещиваний
</a:t>
            </a:r>
            <a:endParaRPr lang="en-US" sz="28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доля фенотипов во втором поколении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часть потомства с промежуточным фенотипом не выделяется отдельно, поэтому число видимых групп уменьшается до двух.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F2 неполное доминирование даёт три фенотипа, а полное — два; это самый быстрый способ распознать тип наследования.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расщепления при моногибридном скрещивании; классические соотношения Менделя.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генетики человека
</a:t>
            </a:r>
            <a:endParaRPr lang="en-US" sz="3069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доминирования помогает верно читать родословные и оценивать риск для потомства. Если признак проявляется у гетерозиготы, его передача может прослеживаться уже в первом поколении семьи.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гетерозигота нередко заметна по внешнему облику, поэтому носительство легче заподозрить по фенотипу. Это особенно важно, когда признаки связаны с окраской, строением или активностью белка.
</a:t>
            </a:r>
            <a:endParaRPr lang="en-US" sz="991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Носительство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наследственных болезней одна изменённая копия гена уже влияет на организм. Понимание типа доминирования позволяет точнее объяснять, почему заболевание может проявиться у ребёнка, даже если один из родителей выглядит здоровым.
</a:t>
            </a:r>
            <a:endParaRPr lang="en-US" sz="97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учёта доминирования легко ошибиться в прогнозе потомства. Один и тот же ген может давать разные фенотипические результаты, поэтому анализ наследования всегда начинается с определения типа взаимодействия аллелей.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вывода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задач на доминирование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моногибридного скрещивания и проверки ожидаемого расщепления.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темы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217850" y="952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явления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217850" y="1196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часто смешивают с кодоминированием, хотя фенотипический результат у них разный. В первом случае появляется промежуточный признак, во втором — оба признака сохраняются одновременно.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1217850" y="17185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Судят по частоте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217850" y="19623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не обязан встречаться в популяции чаще рецессивного. Его название связано с фенотипическим проявлением в гетерозиготе, а не с распространённостью в природе.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217850" y="24848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гетерозиготу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1217850" y="27285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важно отдельно рассматривать фенотип Aa. Если его приравнять к одной из гомозигот без проверки условия, итоговое расщепление получится неверным.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1217850" y="32510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в соотношениях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1217850" y="34948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 1:2:1 и фенотипическое 3:1 не следует путать. Первое относится к набору генотипов потомства, второе — только к внешнему проявлению признака.
</a:t>
            </a:r>
            <a:endParaRPr lang="en-US" sz="1100" dirty="0"/>
          </a:p>
        </p:txBody>
      </p:sp>
      <p:sp>
        <p:nvSpPr>
          <p:cNvPr id="17" name="Text 10"/>
          <p:cNvSpPr txBox="1"/>
          <p:nvPr/>
        </p:nvSpPr>
        <p:spPr>
          <a:xfrm>
            <a:off x="1217850" y="4017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 считают проценты
</a:t>
            </a:r>
            <a:endParaRPr lang="en-US" sz="1400" dirty="0"/>
          </a:p>
        </p:txBody>
      </p:sp>
      <p:sp>
        <p:nvSpPr>
          <p:cNvPr id="18" name="Text 11"/>
          <p:cNvSpPr txBox="1"/>
          <p:nvPr/>
        </p:nvSpPr>
        <p:spPr>
          <a:xfrm>
            <a:off x="1217850" y="4261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неверно распределяют доли во втором поколении, особенно при сравнении разных типов доминирования. Проверка через решётку Пеннета помогает избежать механических ошибок в подсчёте.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тип наследования в задаче
</a:t>
            </a:r>
            <a:endParaRPr lang="en-US" sz="294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гибриды первого поколения похожи на доминантного родителя, перед вами полное доминирование. Если F1 имеет промежуточный признак, это явный признак неполного доминирования.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F1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P, F1 и F2 помогают восстановить ход скрещивания и понять, какие генотипы стояли за внешним видом родителей. Это сокращает риск ошибки при анализе условия.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запись поколений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3:1 обычно указывает на полное доминирование, а 1:2:1 — на неполное. Эти соотношения особенно полезны, когда в условии даны только результаты второго поколения.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F2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 — это ключ к чтению генетики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 неполное доминирование показывают, как по-разному один ген может проявляться в фенотипе. Зная соотношения 3:1 и 1:2:1, легче читать схемы, решать задачи и понимать наследование признаков.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2026-06-01T18:08:33Z</dcterms:created>
  <dcterms:modified xsi:type="dcterms:W3CDTF">2026-06-01T18:08:33Z</dcterms:modified>
</cp:coreProperties>
</file>