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 (e concluding) в английском языке: основные темы и цели
</a:t>
            </a:r>
            <a:endParaRPr lang="en-US" sz="2892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заключения в англоязычных текстах: структура, функции, ошибки и современные подходы.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завершающих частей восходит к античной риторике и закреплена в британских и американских образовательных системах XIX–XX веков. Важность заключения подчеркнута в экзаменационных стандартах, развивающих аргументацию и критическое мышление у старшеклассников.
</a:t>
            </a:r>
            <a:endParaRPr lang="en-US" sz="1255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образовательный контекст изучения заключения
</a:t>
            </a:r>
            <a:endParaRPr lang="en-US" sz="2275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заключения (conclusion) в английском языке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 — это последний элемент текста или речи, который обобщает и подводит итог основным аргументам, обеспечивая логическую завершённость.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функция заключения — связать все части работы в целостное повествование, усиливая понимание и запоминание основного сообщения.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формы заключения включают краткое summary, заключительную мысль (final thought) и призыв к действию (call to action), адаптируемые под жанр и цель речи.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резюме ключевых идей позволяет напомнить читателю важнейшие аргументы без излишней детализации.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формулирует итоговое суждение, подтверждая или уточняя основную позицию автора.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главной проблемой помогает сохранить фокус и подчеркнуть значимость обсуждаемой темы.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или мысль для размышления стимулируют дальнейшее осмысление, но не должны включать новую информацию.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эффективного заключения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2820100"/>
            <a:ext cx="4288200" cy="18886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5150" y="136595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Заключения в эссе и деловой переписке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748162" y="184600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эссе заключение служит для обобщения тезисов и подведения итогов аргументации. В деловой переписке используется призыв к действию, выражение благодарности или указание контактов для продолжения диалога.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заключений в научных текстах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научных докладах заключение содержит выводы и акцент на значимость результатов, а также перспективы дальнейших исследований и развития темы.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заключений в англоязычных жанрах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заключению строится на обобщении аргументов и формулировке итогового суждения, обеспечивающего логическую связность текста.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введения заключения в английском языке используют такие маркеры, как 'In conclusion', 'To sum up', 'Overall', 'Thus', которые сигнализируют о завершении речи.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в заключении должен соответствовать тезису, представленному во введении, укрепляя основную идею работы.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перехода к заключению на английском языке
</a:t>
            </a:r>
            <a:endParaRPr lang="en-US" sz="249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цитат в заключении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Цитаты известных англоязычных авторов придают заключению вес и глубину, акцентируя внимание на ключевой мысли и усиливая эмоциональное воздействие текста.
</a:t>
            </a:r>
            <a:endParaRPr lang="en-US" sz="1051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Риторические вопросы для интриги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Задавая риторический вопрос в конце, автор стимулирует размышления читателя, вовлекая его в дальнейшее обсуждение темы и создавая впечатление диалога.
</a:t>
            </a:r>
            <a:endParaRPr lang="en-US" sz="1051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истории в финальной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Включение личных анекдотов или историй позволяет сделать заключение более живым и запоминающимся, связывая теоретические идеи с практическим опытом.
</a:t>
            </a:r>
            <a:endParaRPr lang="en-US" sz="1051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Эффектные приёмы завершения англоязычных текстов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проблемы, выявленные в федеральных олимпиадах 2023 года, демонстрируя основные затруднения при формулировке итогов.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отмечается повтор введения и отсутствие собственно вывода, что снижает качество письменных работ.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федеральных олимпиад 2023 года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школьников при написании заключения (анализ 10 класса)
</a:t>
            </a:r>
            <a:endParaRPr lang="en-US" sz="233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2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Логичность и последовательность мысли обязательны для высокой оценки, позволяя читателю ясно проследить итоговую идею.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27329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Оригинальность выражения способствует выделению работы среди прочих, демонстрируя понимание темы и владение языком.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196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Стилистическая уместность включает соблюдение жанровых норм и адекватный уровень формальности для конкретного типа текста.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063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Недопустимо вводить новую информацию; заключение должно резюмировать содержание работы и усиливать ключевую идею.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оценки заключения на экзаменах по английскому языку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6678" y="2477750"/>
            <a:ext cx="2543744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функциональные и стилистические различия заключений в различных жанрах с учётом стандартов ЕГЭ и Cambridge English.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 требуют адаптации формы заключения под целевую задачу и аудиторию.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Cambridge Assessment, 2022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заключений по жанрам и целям
</a:t>
            </a:r>
            <a:endParaRPr lang="en-US" sz="2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71%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показывают, что качественное заключение значительно улучшает запоминание основных идей у учащихся. Преподаватели отмечают, что впечатление о тексте формируется именно в конце.
</a:t>
            </a:r>
            <a:endParaRPr lang="en-US" sz="1247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столько старшеклассников лучше усваивают смысл работы, благодаря сильным финальным абзацам.
</a:t>
            </a:r>
            <a:endParaRPr lang="en-US" sz="1131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8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исследования образовательных учреждений, 2022
</a:t>
            </a:r>
            <a:endParaRPr lang="en-US" sz="781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650" y="1202425"/>
            <a:ext cx="3805200" cy="190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4934" y="1202425"/>
            <a:ext cx="3805200" cy="1902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563300" y="3498850"/>
            <a:ext cx="38052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выражения помогают плавно перейти к итогам, структурируя мысль. Ученики 10 класса часто используют их для связи основных выводов, что делает речь более связной и логичной.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63300" y="3155903"/>
            <a:ext cx="38052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фраз «In conclusion» и «To sum up» в экзаменационных работах
</a:t>
            </a:r>
            <a:endParaRPr lang="en-US" sz="1174" dirty="0"/>
          </a:p>
        </p:txBody>
      </p:sp>
      <p:sp>
        <p:nvSpPr>
          <p:cNvPr id="11" name="Text 3"/>
          <p:cNvSpPr txBox="1"/>
          <p:nvPr/>
        </p:nvSpPr>
        <p:spPr>
          <a:xfrm>
            <a:off x="4775500" y="3498850"/>
            <a:ext cx="38052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типа 'Finally' и 'On the whole' популярны в эссе. Их визуализация показывает, что они создают у читателя ощущение завершённости и сбалансированности, что важно для оценки текста.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75500" y="3155903"/>
            <a:ext cx="38052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употребления типичных завершений среди школьников
</a:t>
            </a:r>
            <a:endParaRPr lang="en-US" sz="1174" dirty="0"/>
          </a:p>
        </p:txBody>
      </p:sp>
      <p:sp>
        <p:nvSpPr>
          <p:cNvPr id="13" name="Text 5"/>
          <p:cNvSpPr txBox="1"/>
          <p:nvPr/>
        </p:nvSpPr>
        <p:spPr>
          <a:xfrm>
            <a:off x="436500" y="276250"/>
            <a:ext cx="7225500" cy="7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клише и связки для заключения
</a:t>
            </a:r>
            <a:endParaRPr lang="en-US" sz="288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сильных заключительных абзацев из экзаменационных работ
</a:t>
            </a:r>
            <a:endParaRPr lang="en-US" sz="2013" dirty="0"/>
          </a:p>
        </p:txBody>
      </p:sp>
      <p:sp>
        <p:nvSpPr>
          <p:cNvPr id="7" name="Text 2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образцах выделяются чёткие резюме основных аргументов, подчеркивающие общую идею без повторений из введения. Их структура обеспечивает легкость восприятия финальной мысли.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разнообразных клише, таких как 'To conclude' или 'This clearly shows', придаёт работе убедительность и завершённость, что высоко ценится экзаменаторами.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Высокобалльные заключения включают призыв к размышлению или краткое обобщение с нестандартной формулировкой, что демонстрирует оригинальность мышления и владение языком.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502935"/>
            <a:ext cx="368100" cy="2944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825" y="3167775"/>
            <a:ext cx="334950" cy="38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48650" y="3167775"/>
            <a:ext cx="334950" cy="382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форматы заключения в мультимедиа и онлайн-работах
</a:t>
            </a:r>
            <a:endParaRPr lang="en-US" sz="2013" dirty="0"/>
          </a:p>
        </p:txBody>
      </p:sp>
      <p:sp>
        <p:nvSpPr>
          <p:cNvPr id="11" name="Text 2"/>
          <p:cNvSpPr txBox="1"/>
          <p:nvPr/>
        </p:nvSpPr>
        <p:spPr>
          <a:xfrm>
            <a:off x="436500" y="2131217"/>
            <a:ext cx="5668200" cy="69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Видеоблоги на YouTube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Финалы содержат приглашение к обсуждению и открытые вопросы, что стимулирует аудиторию к взаимодействию и расширяет коммуникацию автора с подписчиками.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36500" y="3888921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Подкасты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завершаются кратким summary и выводами, которые позволяют слушателям быстро усвоить главное содержание эпизода и сохранить его в памяти.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18925" y="3888921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Посты в социальных сетях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Завершаются прямыми призывами к действию (call-to-action), побуждая аудиторию к лайкам, комментариям или репостам, что повышает вовлечённость.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чёткого заключения ведёт к снижению оценки на 10–15%, так как нарушается целостность и логичность аргументации.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заключение демонстрирует способность подытоживать и обобщать информацию, что повышает впечатление экзаменатора и устойчивость аргументов.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построенный финал свидетельствует о зрелости письменной речи и умелом использовании языковых средств английского языка.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Студенты с выразительными финалами чаще получают высокие баллы на ЕГЭ и Cambridge English благодаря убедительности и логической завершённости текста.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заключения на итоговую оценку и восприятие работы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Заключительный абзац стимулирует у читателя самостоятельный анализ и формирование собственного мнения о проблеме, что является ключевым элементом критического мышления.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задания 10 класса, включая анализ аргументов и написание различных вариантов заключений, способствуют развитию навыков оценки и рефлексии.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 и развитие критического мышления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 как инструмент убеждения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 сформулированное заключение повышает убедительность текста, акцентируя внимание на логическом завершении и повторении ключевого тезиса.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Высшей школы экономики показывают, что сильное финальное заявление повышает одобрение позиции автора на 19%.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Призыв к размышлению в конце способствует закреплению аргументов и побуждает читателя к активному восприятию, делая позицию автора более влиятельной.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2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стандартах APA подчёркивается важность краткости и избегания новой информации в заключении для акцентирования основного вывода работы.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27329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Британские стандарты MLA и Cambridge рекомендуют формулировать перспективы развития темы, сохраняя логику и завершённость текста.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196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российском образовательном стандарте обязательна чёткая логика и структурированность заключительной части, что способствует успешной коммуникации.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063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демонстрирует общие принципы и различия подходов, актуальных для письменных работ на международном уровне.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стандарты написания заключения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2750" y="1488521"/>
            <a:ext cx="3529800" cy="28024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и упражнения для развития навыка написания e concluding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1312875" y="1944750"/>
            <a:ext cx="33411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 практикуйтесь в написании заключений на разные темы, анализируя образцы из экзаменационных сборников для совершенствования структуры и лексики.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312875" y="3259150"/>
            <a:ext cx="33411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чек-листы для самопроверки и исправления ошибок, а также выполняйте специальные упражнения из учебных материалов М.В. Вербицкой и УМК Starlight 10.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заключения для успешной коммуникации и экзаменационного успеха
</a:t>
            </a:r>
            <a:endParaRPr lang="en-US" sz="2684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 важно для усиления аргументации, повышения оценки и развития критического мышления; его освоение обеспечивает уверенное владение английским в письменной и устной речи.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2026-05-07T17:40:16Z</dcterms:created>
  <dcterms:modified xsi:type="dcterms:W3CDTF">2026-05-07T17:40:16Z</dcterms:modified>
</cp:coreProperties>
</file>