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и социальные проблемы 1990-х гг.
</a:t>
            </a:r>
            <a:pPr algn="l" indent="0" marL="0">
              <a:lnSpc>
                <a:spcPct val="90000"/>
              </a:lnSpc>
              <a:buNone/>
            </a:pPr>
            <a:r>
              <a:rPr lang="en-US" sz="16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и социальные кризисы 1990-х: причины, последствия и уроки для общества.
</a:t>
            </a:r>
            <a:endParaRPr lang="en-US" sz="3441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период и его последствия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1990-х менялись границы, институты и повседневная жизнь. Экономический спад, миграция и рост национальной напряжённости разворачивались одновременно и усиливали друг друга.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675" y="2963527"/>
            <a:ext cx="3686100" cy="1281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СССР: что изменилось
</a:t>
            </a:r>
            <a:endParaRPr lang="en-US" sz="1781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политическая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в 1991 году разрушил прежнюю союзную систему управления, а новые государства начали самостоятельно определять внутреннюю и внешнюю политику.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требовали новых правил жизни, но общество одновременно переживало кризис производства, неопределённость и переоценку прежних норм.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экономических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Прервались привычные хозяйственные связи: предприятия потеряли часть поставщиков и рынков, а единое экономическое пространство стало быстро распадаться.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причины перемен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Либерализация цен остановила дефицит, но резко изменила повседневный бюджет семей и усилила давление на производство.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инфляции пришёлся на 1992 год: именно тогда денежные накопления быстрее всего теряли ценность, а социальная нестабильность резко усилилась.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официальные данные об индексе потребительских цен в России, 1991–1995
</a:t>
            </a:r>
            <a:endParaRPr lang="en-US" sz="101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2508,8%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составила инфляция в России за этот год.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1992 году цены выросли настолько быстро, что накопления большинства семей практически перестали защищать от бедности.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индекс потребительских цен за 1992 год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03508"/>
            <a:ext cx="4007700" cy="17386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темы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два ключевых понятия, чтобы точнее понимать причины конфликтов и кризиса 1990-х годов.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понятия связаны с распределением ресурсов, прав и возможностей, поэтому национальные и социальные кризисы в 1990-е развивались параллельно.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усилились национальные трения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политической нестабильностью, экономическим распадом и ростом национальных требований.
</a:t>
            </a:r>
            <a:endParaRPr lang="en-US" sz="1105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6575" y="814960"/>
            <a:ext cx="3499500" cy="348583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статусе
</a:t>
            </a:r>
            <a:pPr algn="l" indent="0" marL="0">
              <a:lnSpc>
                <a:spcPct val="100000"/>
              </a:lnSpc>
              <a:buNone/>
            </a:pPr>
            <a:r>
              <a:rPr lang="en-US" sz="51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Приднестровье, Абхазии, Южной Осетии и Нагорном Карабахе спор шёл не только о границах, но и о политическом статусе, безопасности и контроле над территориями.
</a:t>
            </a:r>
            <a:endParaRPr lang="en-US" sz="1107" dirty="0"/>
          </a:p>
        </p:txBody>
      </p:sp>
      <p:sp>
        <p:nvSpPr>
          <p:cNvPr id="12" name="Text 2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мобилизация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Межэтнические отношения обострялись там, где местные элиты опирались на страх перед потерей власти и на мобилизацию поддержки по национальному признаку.
</a:t>
            </a:r>
            <a:endParaRPr lang="en-US" sz="1171" dirty="0"/>
          </a:p>
        </p:txBody>
      </p:sp>
      <p:sp>
        <p:nvSpPr>
          <p:cNvPr id="13" name="Text 3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Эскалация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56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конфликт начинался с требований автономии, а затем переходил в вооружённое противостояние, разрушая привычную жизнь населения.
</a:t>
            </a:r>
            <a:endParaRPr lang="en-US" sz="1217" dirty="0"/>
          </a:p>
        </p:txBody>
      </p:sp>
      <p:sp>
        <p:nvSpPr>
          <p:cNvPr id="14" name="Text 4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общественный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затрагивали не только участников столкновений, но и соседние регионы: росли миграция, недоверие и нагрузка на социальную сферу.
</a:t>
            </a:r>
            <a:endParaRPr lang="en-US" sz="1191" dirty="0"/>
          </a:p>
        </p:txBody>
      </p:sp>
      <p:sp>
        <p:nvSpPr>
          <p:cNvPr id="15" name="Text 5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конфликты постсоветского пространства
</a:t>
            </a:r>
            <a:endParaRPr lang="en-US" sz="24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Чечня как пример конфликта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1994–1996 годах конфликт перешёл в вооружённую фазу. Боевые действия вызвали большие человеческие потери, разрушения и массовое перемещение населения.
</a:t>
            </a:r>
            <a:endParaRPr lang="en-US" sz="1171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1990-х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Чечня стала искать особый политический статус. Ослабление федерального контроля привело к резкому обострению отношений с центром.
</a:t>
            </a:r>
            <a:endParaRPr lang="en-US" sz="1171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десятилетия нестабильность сохранялась: проблема управления, безопасности и восстановления региона оставалась нерешённой и влияла на всю страну.
</a:t>
            </a:r>
            <a:endParaRPr lang="en-US" sz="117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22890"/>
            <a:ext cx="4007700" cy="18918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Миграция, беженцы и адаптация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 резко выросли после распада СССР и региональных конфликтов, а помощь переселенцам стала важной социальной задачей.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адаптация зависела не только от помощи государства, но и от местных ресурсов, рынка труда и готовности общества принимать новых жителей.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миграции и вынужденных переселенцах в России в 1990-е годы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 млн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вынужденных переселенцев и беженцев требовали жилья, работы и правовой помощи.
</a:t>
            </a:r>
            <a:endParaRPr lang="en-US" sz="1988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1990-х в России и соседних государствах число вынужденных переселенцев и беженцев исчислялось миллионами, и это усиливало бытовое соперничество за ресурсы.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 вынужденной миграции в России и на постсоветском пространстве в 1990-е годы; оценки органов власти и международных организаций.
</a:t>
            </a:r>
            <a:endParaRPr lang="en-US" sz="6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 неравенство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инфляции и падения производства бедность затронула не только безработных, но и работающих людей, чьи доходы резко отставали от роста цен.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бедности снижался в середине десятилетия, но кризис 1998 года снова ухудшил положение; устойчивого сокращения социального разрыва не произошло.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Госкомстат России / Росстат, показатели бедности и денежных доходов населения за 1990-е годы.
</a:t>
            </a:r>
            <a:endParaRPr lang="en-US" sz="101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и задержки зарплат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1990-е безработица и задержки зарплат часто шли вместе и ломали привычный семейный бюджет. В ответ люди искали временные подработки, натуральный обмен и дополнительные заработки.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доходы перестали быть надёжной основой жизни; семьи переходили к гибким и часто неформальным способам выживания.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рынку труда и оплате труда в России в 1990-е годы; обобщение статистических и учебных источников.
</a:t>
            </a:r>
            <a:endParaRPr lang="en-US" sz="752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2,6 раза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выросла зарегистрированная преступность в России с 1991 по 1994 год.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1990-е рост преступности особенно заметно ощущали подростки и молодёжь: уличная среда становилась опаснее, а социальная уязвимость чаще толкала к рискованным формам поведения.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МВД России; статистические обзоры преступности за 1991–1994 годы.
</a:t>
            </a:r>
            <a:endParaRPr lang="en-US" sz="102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кризис изменил социальные институты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колледжи жили в условиях постоянной нехватки средств. Учителя искали подработку, а семьи всё чаще платили за учебные материалы, кружки и подготовку к экзаменам.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 дефицитом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Вузы и техникумы сохраняли высокий спрос, но доступ к качественному образованию всё сильнее зависел от денег и места проживания. Образовательный лифт работал уже менее равномерно.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возможности
</a:t>
            </a:r>
            <a:endParaRPr lang="en-US" sz="1389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Поликлиники и больницы сталкивались с нехваткой оборудования и лекарств. Платные услуги расширялись, а разница между крупными городами и регионами становилась всё заметнее.
</a:t>
            </a:r>
            <a:endParaRPr lang="en-US" sz="909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 под давлением
</a:t>
            </a:r>
            <a:endParaRPr lang="en-US" sz="13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жизненных стратегий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заработок
</a:t>
            </a:r>
            <a:pPr algn="l" indent="0" marL="0">
              <a:lnSpc>
                <a:spcPct val="100000"/>
              </a:lnSpc>
              <a:buNone/>
            </a:pPr>
            <a:r>
              <a:rPr lang="en-US" sz="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школьники и студенты рано включались в поиск заработка. Подработки, торговля и помощь семье становились способом сохранить самостоятельность и помочь дому пережить нестабильность.
</a:t>
            </a:r>
            <a:endParaRPr lang="en-US" sz="1198" dirty="0"/>
          </a:p>
        </p:txBody>
      </p:sp>
      <p:sp>
        <p:nvSpPr>
          <p:cNvPr id="12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нового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части молодых людей единственным выходом был переезд в другой город или выезд за границу. Мобильность рассматривалась не как выбор, а как стратегия выживания и роста.
</a:t>
            </a:r>
            <a:endParaRPr lang="en-US" sz="1287" dirty="0"/>
          </a:p>
        </p:txBody>
      </p:sp>
      <p:sp>
        <p:nvSpPr>
          <p:cNvPr id="13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чаще опирались на личные связи, огороды, обмен услугами и экономию. Формальная зарплата перестала быть единственным источником устойчивости.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нередко несли двойную нагрузку: работали вне дома и одновременно отвечали за быт, уход за детьми и поддержку старших родственников.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отвечали государство и общество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федеральных и региональных мер социальной поддержки, а также практик общественной помощи в 1990-е годы
</a:t>
            </a:r>
            <a:endParaRPr lang="en-US" sz="1073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после 1990-х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десятилетия экономика начала стабилизироваться, но последствия перехода не исчезли быстро: они проявлялись в доходах, миграции и доверии между группами населения.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провала середины десятилетия улучшение было неполным: даже при стабилизации макропоказателей социальные последствия кризиса сохранялись.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динамика реальных денежных доходов населения в 1990-е годы.
</a:t>
            </a:r>
            <a:endParaRPr lang="en-US" sz="101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понимание темы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Ответьте кратко и аргументированно. Вопросы помогут связать национальные, экономические и социальные процессы в единую картину.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причины показывают, что кризисы 1990-х были взаимосвязаны: политический слом усиливал экономические трудности, а они — социальную напряжённость.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презентации и материалов по истории России 1990-х годов.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стали временем тяжёлого, но определяющего перехода: новые государства укрепились, а общество запомнило цену распада связей, неравенства и конфликтов. Эти уроки важны и сегодня.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свобода, кризис, последствия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2026-07-26T01:36:37Z</dcterms:created>
  <dcterms:modified xsi:type="dcterms:W3CDTF">2026-07-26T01:36:37Z</dcterms:modified>
</cp:coreProperties>
</file>