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как среда меняет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фенотип, не затрагивая генотип.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школьной генетике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один и тот же организм по-разному проявляет признаки в разных условиях, и помогает понять адаптацию, норму реакции и роль среды в жизни человека и 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основные свойства модификационной изменчивости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проявляется как изменение признаков под действием среды. Наследственный материал при этом сохраняется, а меняется лишь внешнее и функциональное проявление признака — фенотип.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типа изменчивости характерны обратимость и массовость: схожие условия вызывают сходные изменения у многих особей одного вида, что делает эффект хорошо заметным в природе и опыте.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факторов среды не случайно: оно направлено и связано с конкретным условием — светом, температурой, влажностью, питанием или нагрузкой. Именно поэтому изменения часто предсказуемы.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наследуется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Потомкам передаётся не приобретённый в течение жизни признак, а норма реакции — пределы, в которых генотип способен по-разному проявляться в разных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как результат взаимодействия генотипа и среды
</a:t>
            </a:r>
            <a:endParaRPr lang="en-US" sz="220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основа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складывается из наследственной программы и влияния внешней среды. Даже при одинаковом генотипе условия выращивания, питания и освещения могут заметно изменить внешний вид и функции организма.
</a:t>
            </a:r>
            <a:endParaRPr lang="en-US" sz="81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 — разные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разных температурах, уровне влаги или освещённости один и тот же организм формирует отличающиеся признаки. Это особенно хорошо видно у растений и у животных, живущих в переменчивой среде.
</a:t>
            </a:r>
            <a:endParaRPr lang="en-US" sz="78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листьями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 тени листья обычно крупнее и тоньше, чтобы лучше улавливать свет, а на ярком свету — мельче и плотнее. Так среда напрямую влияет на строение органов.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соотношение генотипа и среды показывает, что наследственность задаёт возможности, а условия жизни определяют, как именно они будут реализованы в конкретном организме.
</a:t>
            </a:r>
            <a:endParaRPr lang="en-US" sz="8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в повседневной жизни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показывают, что среда влияет на внешние и физиологические признаки без изменения наследственного материала.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возникают в ответ на конкретные условия и встречаются в жизни человека, животных и растений регулярно.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школьного курса биологии; точная статистика не приводится.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признаков по ширине нормы реакции часто различают в школьной биологии.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нормы реакции помогает понять, почему одни признаки сильно зависят от среды, а другие почти не меняются и остаются стабильными.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0005"/>
            <a:ext cx="3812100" cy="1664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 наследственная изменчивость: сравнение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изменения, вызванные средой, от изменений, связанных с наследственным материалом.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состоит в том, что модификации затрагивают проявление признака, а наследственная изменчивость меняет ДНК.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приводит к изменению признака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 влияния среды на фенотип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5597" y="1387800"/>
            <a:ext cx="184181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31" y="13878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вызывающие модификации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влияет на скорость обмена веществ, рост и развитие. В пределах допустимых значений организм приспосабливается, а при сильном отклонении возможны нарушения работы органов.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интенсивность фотосинтеза у растений и влияет на окраску, длину побегов и размеры листьев. Недостаток или избыток света меняет признаки, связанные с ростом.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нормального обмена веществ, поэтому влажность среды влияет на испарение, состояние тканей и скорость развития. Особенно чувствительны к этому растения и мелкие организмы.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состав пищи определяют рост, массу тела, формирование мышц и общее состояние организма. При дефиците питательных веществ изменяется развитие, а при избытке возникают перегрузки.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 регулярная активность стимулируют увеличение силы, выносливости и мышечной массы. При этом изменения полезны только в разумных пределах и зависят от режима нагрузки.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удобная модель модификационной изменчивости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заметные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легко наблюдать изменения формы листьев, высоты побегов, длины междоузлий и окраски. Поэтому они удобны для изучения влияния среды на развитие организма.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стебли часто вытягиваются, а листья становятся крупнее и тоньше. Это помогает растению эффективнее улавливать свет, необходимый для фотосинтеза.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свете побеги обычно короче и крепче, а листья плотнее. Такие признаки отражают более устойчивое и экономное формирование органов в благоприятных условиях.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 выраженность признаков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признака идет постепенно: чем сильнее фактор, тем заметнее ответ организма, но только в пределах нормы реакции.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дозированный отклик на среду: модификации нарастают не бесконечно и ограничены возможностями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школьного курса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условий организм быстро перестраивает работу органов и тканей, не затрагивая наследственный материал. Это помогает пережить временное отклонение среды.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исходному состоянию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нормализуются, многие признаки ослабевают или исчезают. Именно обратимость отличает модификационные изменения от наследственных изменений.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приспособленности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модификации уменьшают риск повреждений, потери воды, перегрева или переохлаждения и делают организм более устойчивым в конкретной обстановке.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Адаптивное значение модификационной изменчивости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 широкой и узкой нормой реакции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одни признаки почти не зависят от среды, а другие заметно меняются под ее влиянием.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 обычно устойчивее, а количественные сильнее реагируют на питание, освещение, температуру и другие условия.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«норма реакции»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масса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и подростковом возрасте эти признаки особенно чувствительны к полноценному питанию, сну и состоянию здоровья. Недостаток ресурсов среды заметно сдерживает их развитие.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тренировки, подвижный образ жизни и общая физическая активность усиливают мышечную силу, улучшают осанку и повышают работоспособность без изменения наследственной основы.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кожи и волос связано с качеством питания, обеспеченностью витаминами, режимом дня и пребыванием на солнце. Эти признаки отражают общее состояние организма.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формирование внешнего облика и функциональных возможностей влияют не один, а сразу несколько факторов: питание, двигательная активность, сон и отсутствие хронических нарушений.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у человека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приобретенные признаки не наследуются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Приобретенный признак возникает как ответ на условия среды, но сам генетический код при этом не изменяется и не переписывается.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Наследуется генотип, а не результат тренировки или воздействия среды; поэтому такие изменения не передаются потомкам.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школьного курса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119" y="-15625"/>
            <a:ext cx="2774563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приспособления и реакция на стресс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привычных значений среды организм работает наиболее эффективно: обмен веществ стабилен, органы функционируют согласованно, а признаки изменяются без вреда для здоровья.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умеренном отклонении включаются приспособительные механизмы: меняется интенсивность обмена, активируются защитные реакции и усиливается устойчивость к неблагоприятному фактору.
</a:t>
            </a:r>
            <a:endParaRPr lang="en-US" sz="1101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срыв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воздействие слишком сильное или длительное, защитные возможности истощаются. Тогда возникают нарушения роста, обмена веществ, работы органов и может наступить гибель.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нормы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приспособления определяют, насколько далеко признак может измениться без ущерба для организма. За этими границами полезная модификация превращается в патологию.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модификационной и мутационной изменчивости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различие по источнику изменений, наследованию и устойчивости признаков.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селекции и сельского хозяйства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условиями среды позволяет направленно усиливать полезные модификации и уменьшать потери при выращивании растений и содержании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Изменяя среду, человек управляет выраженностью признаков без вмешательства в наследственный материал.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для изучения темы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фенотипом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показывает, что внешний вид и свойства организма формируются не только наследственностью, но и условиями среды, в которых он развивается.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изменяется не произвольно: его возможные колебания ограничены нормой реакции, которая различна у разных признаков и видов.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наблюдаемость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 многие привычные различия между особями одного вида — от размеров листьев до физической формы человека и животных.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модификаций важно для экологии, медицины, селекции и сельского хозяйства, потому что помогает предсказывать ответ организма на 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главное, что нужно запомнить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быстрый, обратимый и ненаследуемый ответ организма на условия среды. Он помогает выживать, объясняет различия между особями и имеет важное практическое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2026-06-01T15:43:24Z</dcterms:created>
  <dcterms:modified xsi:type="dcterms:W3CDTF">2026-06-01T15:43:24Z</dcterms:modified>
</cp:coreProperties>
</file>